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64" r:id="rId3"/>
    <p:sldId id="265" r:id="rId4"/>
    <p:sldId id="258" r:id="rId5"/>
    <p:sldId id="259" r:id="rId6"/>
    <p:sldId id="260" r:id="rId7"/>
    <p:sldId id="262" r:id="rId8"/>
    <p:sldId id="261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4"/>
    <p:restoredTop sz="94640"/>
  </p:normalViewPr>
  <p:slideViewPr>
    <p:cSldViewPr snapToGrid="0" snapToObjects="1">
      <p:cViewPr varScale="1">
        <p:scale>
          <a:sx n="116" d="100"/>
          <a:sy n="116" d="100"/>
        </p:scale>
        <p:origin x="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709ACD-901A-BB45-83AF-6B1DE5DD9B4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BBF5458-EE3E-F645-8569-B80769F3F4DA}">
      <dgm:prSet phldrT="[Text]"/>
      <dgm:spPr/>
      <dgm:t>
        <a:bodyPr/>
        <a:lstStyle/>
        <a:p>
          <a:r>
            <a:rPr lang="en-US" dirty="0"/>
            <a:t>Introduction</a:t>
          </a:r>
        </a:p>
      </dgm:t>
    </dgm:pt>
    <dgm:pt modelId="{A0E8CF6B-345E-0E4E-B3C1-2F3F4C692627}" type="parTrans" cxnId="{71D7FDAB-7AE1-E548-8948-8016984AB396}">
      <dgm:prSet/>
      <dgm:spPr/>
      <dgm:t>
        <a:bodyPr/>
        <a:lstStyle/>
        <a:p>
          <a:endParaRPr lang="en-US"/>
        </a:p>
      </dgm:t>
    </dgm:pt>
    <dgm:pt modelId="{6BE1385A-73F8-1245-B010-48D480E9AA0D}" type="sibTrans" cxnId="{71D7FDAB-7AE1-E548-8948-8016984AB396}">
      <dgm:prSet/>
      <dgm:spPr/>
      <dgm:t>
        <a:bodyPr/>
        <a:lstStyle/>
        <a:p>
          <a:endParaRPr lang="en-US"/>
        </a:p>
      </dgm:t>
    </dgm:pt>
    <dgm:pt modelId="{4AE10C00-15A5-A940-A0DA-63B6A2C4F497}">
      <dgm:prSet phldrT="[Text]"/>
      <dgm:spPr/>
      <dgm:t>
        <a:bodyPr/>
        <a:lstStyle/>
        <a:p>
          <a:r>
            <a:rPr lang="en-US" dirty="0"/>
            <a:t>Data Cleaning</a:t>
          </a:r>
        </a:p>
      </dgm:t>
    </dgm:pt>
    <dgm:pt modelId="{CA1A1B96-0BA7-E04D-A32D-094BB6491F16}" type="parTrans" cxnId="{E9F356C9-FC62-9845-8EF4-637C238ADA54}">
      <dgm:prSet/>
      <dgm:spPr/>
      <dgm:t>
        <a:bodyPr/>
        <a:lstStyle/>
        <a:p>
          <a:endParaRPr lang="en-US"/>
        </a:p>
      </dgm:t>
    </dgm:pt>
    <dgm:pt modelId="{FF6BE158-5BC7-4F4A-8589-3749FFF65AB6}" type="sibTrans" cxnId="{E9F356C9-FC62-9845-8EF4-637C238ADA54}">
      <dgm:prSet/>
      <dgm:spPr/>
      <dgm:t>
        <a:bodyPr/>
        <a:lstStyle/>
        <a:p>
          <a:endParaRPr lang="en-US"/>
        </a:p>
      </dgm:t>
    </dgm:pt>
    <dgm:pt modelId="{90F9C591-EDC0-0B4A-9407-56DA5F3064AC}">
      <dgm:prSet phldrT="[Text]"/>
      <dgm:spPr/>
      <dgm:t>
        <a:bodyPr/>
        <a:lstStyle/>
        <a:p>
          <a:r>
            <a:rPr lang="en-US" dirty="0"/>
            <a:t>Conclusion</a:t>
          </a:r>
        </a:p>
      </dgm:t>
    </dgm:pt>
    <dgm:pt modelId="{20BE4AFE-B2B1-3946-9152-7FC0C3900ED6}" type="parTrans" cxnId="{DBFEFE5E-66CC-7445-997F-AB8893474529}">
      <dgm:prSet/>
      <dgm:spPr/>
      <dgm:t>
        <a:bodyPr/>
        <a:lstStyle/>
        <a:p>
          <a:endParaRPr lang="en-US"/>
        </a:p>
      </dgm:t>
    </dgm:pt>
    <dgm:pt modelId="{29174394-3F31-FD4F-B09A-0F32C8A3AD05}" type="sibTrans" cxnId="{DBFEFE5E-66CC-7445-997F-AB8893474529}">
      <dgm:prSet/>
      <dgm:spPr/>
      <dgm:t>
        <a:bodyPr/>
        <a:lstStyle/>
        <a:p>
          <a:endParaRPr lang="en-US"/>
        </a:p>
      </dgm:t>
    </dgm:pt>
    <dgm:pt modelId="{2FB43C84-EAD2-DA45-A10F-D21F3989CA18}">
      <dgm:prSet phldrT="[Text]"/>
      <dgm:spPr/>
      <dgm:t>
        <a:bodyPr/>
        <a:lstStyle/>
        <a:p>
          <a:r>
            <a:rPr lang="en-US" dirty="0"/>
            <a:t>Problem Statement</a:t>
          </a:r>
        </a:p>
      </dgm:t>
    </dgm:pt>
    <dgm:pt modelId="{A2CF7301-69DC-F74B-B0A4-4871DCE100BC}" type="parTrans" cxnId="{9FBCC498-779B-0847-AA20-0AB0DC9D950C}">
      <dgm:prSet/>
      <dgm:spPr/>
      <dgm:t>
        <a:bodyPr/>
        <a:lstStyle/>
        <a:p>
          <a:endParaRPr lang="en-US"/>
        </a:p>
      </dgm:t>
    </dgm:pt>
    <dgm:pt modelId="{51128E4B-9C2A-654F-973F-486239956F18}" type="sibTrans" cxnId="{9FBCC498-779B-0847-AA20-0AB0DC9D950C}">
      <dgm:prSet/>
      <dgm:spPr/>
      <dgm:t>
        <a:bodyPr/>
        <a:lstStyle/>
        <a:p>
          <a:endParaRPr lang="en-US"/>
        </a:p>
      </dgm:t>
    </dgm:pt>
    <dgm:pt modelId="{A9E78F5E-4684-CA4F-8D94-643D7F8E07C9}">
      <dgm:prSet phldrT="[Text]"/>
      <dgm:spPr/>
      <dgm:t>
        <a:bodyPr/>
        <a:lstStyle/>
        <a:p>
          <a:r>
            <a:rPr lang="en-US" dirty="0"/>
            <a:t>Data Collection</a:t>
          </a:r>
        </a:p>
      </dgm:t>
    </dgm:pt>
    <dgm:pt modelId="{38AFE623-5482-B247-9965-82F3A933100C}" type="parTrans" cxnId="{EA70B0CB-44CE-A74C-B555-76A9003E5D00}">
      <dgm:prSet/>
      <dgm:spPr/>
      <dgm:t>
        <a:bodyPr/>
        <a:lstStyle/>
        <a:p>
          <a:endParaRPr lang="en-US"/>
        </a:p>
      </dgm:t>
    </dgm:pt>
    <dgm:pt modelId="{9932F42E-8696-1143-B577-E018EA84EA74}" type="sibTrans" cxnId="{EA70B0CB-44CE-A74C-B555-76A9003E5D00}">
      <dgm:prSet/>
      <dgm:spPr/>
      <dgm:t>
        <a:bodyPr/>
        <a:lstStyle/>
        <a:p>
          <a:endParaRPr lang="en-US"/>
        </a:p>
      </dgm:t>
    </dgm:pt>
    <dgm:pt modelId="{319E8DE2-1CC5-2640-8163-60D333AC6BA3}">
      <dgm:prSet phldrT="[Text]"/>
      <dgm:spPr/>
      <dgm:t>
        <a:bodyPr/>
        <a:lstStyle/>
        <a:p>
          <a:r>
            <a:rPr lang="en-US" dirty="0"/>
            <a:t>Data Analysis and Visualization </a:t>
          </a:r>
        </a:p>
      </dgm:t>
    </dgm:pt>
    <dgm:pt modelId="{74E5C943-922B-5248-A6AD-496FE2BEF7DB}" type="parTrans" cxnId="{06A58A74-FC47-9C49-A18C-5D63105923E4}">
      <dgm:prSet/>
      <dgm:spPr/>
      <dgm:t>
        <a:bodyPr/>
        <a:lstStyle/>
        <a:p>
          <a:endParaRPr lang="en-US"/>
        </a:p>
      </dgm:t>
    </dgm:pt>
    <dgm:pt modelId="{23B942A0-C9F9-2D4F-AD96-007D2D258922}" type="sibTrans" cxnId="{06A58A74-FC47-9C49-A18C-5D63105923E4}">
      <dgm:prSet/>
      <dgm:spPr/>
      <dgm:t>
        <a:bodyPr/>
        <a:lstStyle/>
        <a:p>
          <a:endParaRPr lang="en-US"/>
        </a:p>
      </dgm:t>
    </dgm:pt>
    <dgm:pt modelId="{D856A016-7B50-7B4D-908D-ECDB1A2B414F}">
      <dgm:prSet phldrT="[Text]"/>
      <dgm:spPr/>
      <dgm:t>
        <a:bodyPr/>
        <a:lstStyle/>
        <a:p>
          <a:r>
            <a:rPr lang="en-US" dirty="0"/>
            <a:t>Data Modeling</a:t>
          </a:r>
        </a:p>
      </dgm:t>
    </dgm:pt>
    <dgm:pt modelId="{8F7D0327-A9A2-0A46-BFCD-67E6A487F72A}" type="parTrans" cxnId="{F667569E-F5EF-1740-89CA-A8AA993AD84C}">
      <dgm:prSet/>
      <dgm:spPr/>
      <dgm:t>
        <a:bodyPr/>
        <a:lstStyle/>
        <a:p>
          <a:endParaRPr lang="en-US"/>
        </a:p>
      </dgm:t>
    </dgm:pt>
    <dgm:pt modelId="{BBE38E69-58F8-774C-9BC6-CA750E2C63E6}" type="sibTrans" cxnId="{F667569E-F5EF-1740-89CA-A8AA993AD84C}">
      <dgm:prSet/>
      <dgm:spPr/>
      <dgm:t>
        <a:bodyPr/>
        <a:lstStyle/>
        <a:p>
          <a:endParaRPr lang="en-US"/>
        </a:p>
      </dgm:t>
    </dgm:pt>
    <dgm:pt modelId="{994AB818-B1EF-4B45-BD64-CA5CAABA0C29}">
      <dgm:prSet phldrT="[Text]"/>
      <dgm:spPr/>
      <dgm:t>
        <a:bodyPr/>
        <a:lstStyle/>
        <a:p>
          <a:r>
            <a:rPr lang="en-US" dirty="0"/>
            <a:t>Future Steps </a:t>
          </a:r>
        </a:p>
      </dgm:t>
    </dgm:pt>
    <dgm:pt modelId="{D6B6C59E-93FE-1A41-869E-C6EE176446C8}" type="parTrans" cxnId="{52826EAB-80ED-3A45-A8FC-3623480236B8}">
      <dgm:prSet/>
      <dgm:spPr/>
      <dgm:t>
        <a:bodyPr/>
        <a:lstStyle/>
        <a:p>
          <a:endParaRPr lang="en-US"/>
        </a:p>
      </dgm:t>
    </dgm:pt>
    <dgm:pt modelId="{D914AD44-5FFA-CF4D-965D-9CE5114F6EBE}" type="sibTrans" cxnId="{52826EAB-80ED-3A45-A8FC-3623480236B8}">
      <dgm:prSet/>
      <dgm:spPr/>
      <dgm:t>
        <a:bodyPr/>
        <a:lstStyle/>
        <a:p>
          <a:endParaRPr lang="en-US"/>
        </a:p>
      </dgm:t>
    </dgm:pt>
    <dgm:pt modelId="{D524277F-7DD1-3142-9A15-01CF5462FE47}">
      <dgm:prSet phldrT="[Text]"/>
      <dgm:spPr/>
      <dgm:t>
        <a:bodyPr/>
        <a:lstStyle/>
        <a:p>
          <a:r>
            <a:rPr lang="en-US" dirty="0"/>
            <a:t>Demo</a:t>
          </a:r>
        </a:p>
      </dgm:t>
    </dgm:pt>
    <dgm:pt modelId="{351FFF71-3A4A-B641-9985-277AF66C8B75}" type="parTrans" cxnId="{FC23DE1E-B740-1844-BBAD-04A5FEDD1074}">
      <dgm:prSet/>
      <dgm:spPr/>
      <dgm:t>
        <a:bodyPr/>
        <a:lstStyle/>
        <a:p>
          <a:endParaRPr lang="en-US"/>
        </a:p>
      </dgm:t>
    </dgm:pt>
    <dgm:pt modelId="{5062B160-1A4E-604A-8297-B4BB422B7F40}" type="sibTrans" cxnId="{FC23DE1E-B740-1844-BBAD-04A5FEDD1074}">
      <dgm:prSet/>
      <dgm:spPr/>
      <dgm:t>
        <a:bodyPr/>
        <a:lstStyle/>
        <a:p>
          <a:endParaRPr lang="en-US"/>
        </a:p>
      </dgm:t>
    </dgm:pt>
    <dgm:pt modelId="{CF1EC58C-51AD-EE4F-8699-A2388766293D}" type="pres">
      <dgm:prSet presAssocID="{BA709ACD-901A-BB45-83AF-6B1DE5DD9B4E}" presName="Name0" presStyleCnt="0">
        <dgm:presLayoutVars>
          <dgm:dir/>
          <dgm:resizeHandles val="exact"/>
        </dgm:presLayoutVars>
      </dgm:prSet>
      <dgm:spPr/>
    </dgm:pt>
    <dgm:pt modelId="{457D87B4-EEFE-D146-A9A0-15F4C5A27C38}" type="pres">
      <dgm:prSet presAssocID="{2BBF5458-EE3E-F645-8569-B80769F3F4DA}" presName="node" presStyleLbl="node1" presStyleIdx="0" presStyleCnt="9">
        <dgm:presLayoutVars>
          <dgm:bulletEnabled val="1"/>
        </dgm:presLayoutVars>
      </dgm:prSet>
      <dgm:spPr/>
    </dgm:pt>
    <dgm:pt modelId="{1A0527ED-D7DC-B745-8D6F-E1FED97AADF1}" type="pres">
      <dgm:prSet presAssocID="{6BE1385A-73F8-1245-B010-48D480E9AA0D}" presName="sibTrans" presStyleLbl="sibTrans1D1" presStyleIdx="0" presStyleCnt="8"/>
      <dgm:spPr/>
    </dgm:pt>
    <dgm:pt modelId="{9A1AA77F-4A50-E349-B7DA-C7CBF7388229}" type="pres">
      <dgm:prSet presAssocID="{6BE1385A-73F8-1245-B010-48D480E9AA0D}" presName="connectorText" presStyleLbl="sibTrans1D1" presStyleIdx="0" presStyleCnt="8"/>
      <dgm:spPr/>
    </dgm:pt>
    <dgm:pt modelId="{58ADCFF2-AC39-2A40-9AF4-08643802AB29}" type="pres">
      <dgm:prSet presAssocID="{2FB43C84-EAD2-DA45-A10F-D21F3989CA18}" presName="node" presStyleLbl="node1" presStyleIdx="1" presStyleCnt="9">
        <dgm:presLayoutVars>
          <dgm:bulletEnabled val="1"/>
        </dgm:presLayoutVars>
      </dgm:prSet>
      <dgm:spPr/>
    </dgm:pt>
    <dgm:pt modelId="{3738F08C-7B44-B34D-A378-DADBFB1B3989}" type="pres">
      <dgm:prSet presAssocID="{51128E4B-9C2A-654F-973F-486239956F18}" presName="sibTrans" presStyleLbl="sibTrans1D1" presStyleIdx="1" presStyleCnt="8"/>
      <dgm:spPr/>
    </dgm:pt>
    <dgm:pt modelId="{638C93C7-057E-FC42-8055-4B4E0350E28C}" type="pres">
      <dgm:prSet presAssocID="{51128E4B-9C2A-654F-973F-486239956F18}" presName="connectorText" presStyleLbl="sibTrans1D1" presStyleIdx="1" presStyleCnt="8"/>
      <dgm:spPr/>
    </dgm:pt>
    <dgm:pt modelId="{48FC5BD1-7A0A-3142-8998-D10938DE7E70}" type="pres">
      <dgm:prSet presAssocID="{A9E78F5E-4684-CA4F-8D94-643D7F8E07C9}" presName="node" presStyleLbl="node1" presStyleIdx="2" presStyleCnt="9">
        <dgm:presLayoutVars>
          <dgm:bulletEnabled val="1"/>
        </dgm:presLayoutVars>
      </dgm:prSet>
      <dgm:spPr/>
    </dgm:pt>
    <dgm:pt modelId="{61BDCFB2-C088-3E41-878F-BB2E5A88FB0A}" type="pres">
      <dgm:prSet presAssocID="{9932F42E-8696-1143-B577-E018EA84EA74}" presName="sibTrans" presStyleLbl="sibTrans1D1" presStyleIdx="2" presStyleCnt="8"/>
      <dgm:spPr/>
    </dgm:pt>
    <dgm:pt modelId="{02509371-591A-1947-978B-1D8728863802}" type="pres">
      <dgm:prSet presAssocID="{9932F42E-8696-1143-B577-E018EA84EA74}" presName="connectorText" presStyleLbl="sibTrans1D1" presStyleIdx="2" presStyleCnt="8"/>
      <dgm:spPr/>
    </dgm:pt>
    <dgm:pt modelId="{22E445DA-6763-7748-B9BB-132365CA8F92}" type="pres">
      <dgm:prSet presAssocID="{4AE10C00-15A5-A940-A0DA-63B6A2C4F497}" presName="node" presStyleLbl="node1" presStyleIdx="3" presStyleCnt="9">
        <dgm:presLayoutVars>
          <dgm:bulletEnabled val="1"/>
        </dgm:presLayoutVars>
      </dgm:prSet>
      <dgm:spPr/>
    </dgm:pt>
    <dgm:pt modelId="{85D28F6B-C0EF-B946-A44A-AD7DB95B6E24}" type="pres">
      <dgm:prSet presAssocID="{FF6BE158-5BC7-4F4A-8589-3749FFF65AB6}" presName="sibTrans" presStyleLbl="sibTrans1D1" presStyleIdx="3" presStyleCnt="8"/>
      <dgm:spPr/>
    </dgm:pt>
    <dgm:pt modelId="{89C7E6F1-0DDF-E947-9764-CBA6F6654B32}" type="pres">
      <dgm:prSet presAssocID="{FF6BE158-5BC7-4F4A-8589-3749FFF65AB6}" presName="connectorText" presStyleLbl="sibTrans1D1" presStyleIdx="3" presStyleCnt="8"/>
      <dgm:spPr/>
    </dgm:pt>
    <dgm:pt modelId="{BE8878F4-B4B8-4141-80AF-27505A701D8B}" type="pres">
      <dgm:prSet presAssocID="{319E8DE2-1CC5-2640-8163-60D333AC6BA3}" presName="node" presStyleLbl="node1" presStyleIdx="4" presStyleCnt="9">
        <dgm:presLayoutVars>
          <dgm:bulletEnabled val="1"/>
        </dgm:presLayoutVars>
      </dgm:prSet>
      <dgm:spPr/>
    </dgm:pt>
    <dgm:pt modelId="{E58EF91E-932C-BE42-A624-3B881DA5096C}" type="pres">
      <dgm:prSet presAssocID="{23B942A0-C9F9-2D4F-AD96-007D2D258922}" presName="sibTrans" presStyleLbl="sibTrans1D1" presStyleIdx="4" presStyleCnt="8"/>
      <dgm:spPr/>
    </dgm:pt>
    <dgm:pt modelId="{1D8A4C80-F642-984C-A11C-C900D9578059}" type="pres">
      <dgm:prSet presAssocID="{23B942A0-C9F9-2D4F-AD96-007D2D258922}" presName="connectorText" presStyleLbl="sibTrans1D1" presStyleIdx="4" presStyleCnt="8"/>
      <dgm:spPr/>
    </dgm:pt>
    <dgm:pt modelId="{71BB98E7-925E-214E-9A21-130DF4B3904D}" type="pres">
      <dgm:prSet presAssocID="{D856A016-7B50-7B4D-908D-ECDB1A2B414F}" presName="node" presStyleLbl="node1" presStyleIdx="5" presStyleCnt="9">
        <dgm:presLayoutVars>
          <dgm:bulletEnabled val="1"/>
        </dgm:presLayoutVars>
      </dgm:prSet>
      <dgm:spPr/>
    </dgm:pt>
    <dgm:pt modelId="{D4EF1C20-04DC-5A4E-8E65-17A9050F8340}" type="pres">
      <dgm:prSet presAssocID="{BBE38E69-58F8-774C-9BC6-CA750E2C63E6}" presName="sibTrans" presStyleLbl="sibTrans1D1" presStyleIdx="5" presStyleCnt="8"/>
      <dgm:spPr/>
    </dgm:pt>
    <dgm:pt modelId="{75EF6510-2022-CA40-9B01-4424483F79BC}" type="pres">
      <dgm:prSet presAssocID="{BBE38E69-58F8-774C-9BC6-CA750E2C63E6}" presName="connectorText" presStyleLbl="sibTrans1D1" presStyleIdx="5" presStyleCnt="8"/>
      <dgm:spPr/>
    </dgm:pt>
    <dgm:pt modelId="{C5BB154C-23CF-914E-8D9F-8393A070B0AC}" type="pres">
      <dgm:prSet presAssocID="{994AB818-B1EF-4B45-BD64-CA5CAABA0C29}" presName="node" presStyleLbl="node1" presStyleIdx="6" presStyleCnt="9">
        <dgm:presLayoutVars>
          <dgm:bulletEnabled val="1"/>
        </dgm:presLayoutVars>
      </dgm:prSet>
      <dgm:spPr/>
    </dgm:pt>
    <dgm:pt modelId="{A49AA18B-16D4-5B49-B049-6FB5DD18D8F2}" type="pres">
      <dgm:prSet presAssocID="{D914AD44-5FFA-CF4D-965D-9CE5114F6EBE}" presName="sibTrans" presStyleLbl="sibTrans1D1" presStyleIdx="6" presStyleCnt="8"/>
      <dgm:spPr/>
    </dgm:pt>
    <dgm:pt modelId="{9CE7E0DC-E541-4842-9E4D-CE1AD12DF665}" type="pres">
      <dgm:prSet presAssocID="{D914AD44-5FFA-CF4D-965D-9CE5114F6EBE}" presName="connectorText" presStyleLbl="sibTrans1D1" presStyleIdx="6" presStyleCnt="8"/>
      <dgm:spPr/>
    </dgm:pt>
    <dgm:pt modelId="{50609FB7-3D3C-C94A-A669-0FB73C921E82}" type="pres">
      <dgm:prSet presAssocID="{D524277F-7DD1-3142-9A15-01CF5462FE47}" presName="node" presStyleLbl="node1" presStyleIdx="7" presStyleCnt="9">
        <dgm:presLayoutVars>
          <dgm:bulletEnabled val="1"/>
        </dgm:presLayoutVars>
      </dgm:prSet>
      <dgm:spPr/>
    </dgm:pt>
    <dgm:pt modelId="{9C23568D-6EBD-3E41-948E-ABA8ED4956E1}" type="pres">
      <dgm:prSet presAssocID="{5062B160-1A4E-604A-8297-B4BB422B7F40}" presName="sibTrans" presStyleLbl="sibTrans1D1" presStyleIdx="7" presStyleCnt="8"/>
      <dgm:spPr/>
    </dgm:pt>
    <dgm:pt modelId="{5C68744A-F774-3A4D-AC0E-6870748EBEE7}" type="pres">
      <dgm:prSet presAssocID="{5062B160-1A4E-604A-8297-B4BB422B7F40}" presName="connectorText" presStyleLbl="sibTrans1D1" presStyleIdx="7" presStyleCnt="8"/>
      <dgm:spPr/>
    </dgm:pt>
    <dgm:pt modelId="{F4D70CAC-40A5-A945-B55C-79D5CCFE8E38}" type="pres">
      <dgm:prSet presAssocID="{90F9C591-EDC0-0B4A-9407-56DA5F3064AC}" presName="node" presStyleLbl="node1" presStyleIdx="8" presStyleCnt="9">
        <dgm:presLayoutVars>
          <dgm:bulletEnabled val="1"/>
        </dgm:presLayoutVars>
      </dgm:prSet>
      <dgm:spPr/>
    </dgm:pt>
  </dgm:ptLst>
  <dgm:cxnLst>
    <dgm:cxn modelId="{4EDBA601-64D8-704E-ACCF-316176314426}" type="presOf" srcId="{2BBF5458-EE3E-F645-8569-B80769F3F4DA}" destId="{457D87B4-EEFE-D146-A9A0-15F4C5A27C38}" srcOrd="0" destOrd="0" presId="urn:microsoft.com/office/officeart/2016/7/layout/RepeatingBendingProcessNew"/>
    <dgm:cxn modelId="{F8430C0B-FE8F-A248-A35D-4EA91B4E44D6}" type="presOf" srcId="{51128E4B-9C2A-654F-973F-486239956F18}" destId="{638C93C7-057E-FC42-8055-4B4E0350E28C}" srcOrd="1" destOrd="0" presId="urn:microsoft.com/office/officeart/2016/7/layout/RepeatingBendingProcessNew"/>
    <dgm:cxn modelId="{FC23DE1E-B740-1844-BBAD-04A5FEDD1074}" srcId="{BA709ACD-901A-BB45-83AF-6B1DE5DD9B4E}" destId="{D524277F-7DD1-3142-9A15-01CF5462FE47}" srcOrd="7" destOrd="0" parTransId="{351FFF71-3A4A-B641-9985-277AF66C8B75}" sibTransId="{5062B160-1A4E-604A-8297-B4BB422B7F40}"/>
    <dgm:cxn modelId="{8608501F-F9FC-F045-803A-03685F183234}" type="presOf" srcId="{6BE1385A-73F8-1245-B010-48D480E9AA0D}" destId="{9A1AA77F-4A50-E349-B7DA-C7CBF7388229}" srcOrd="1" destOrd="0" presId="urn:microsoft.com/office/officeart/2016/7/layout/RepeatingBendingProcessNew"/>
    <dgm:cxn modelId="{DEEE9D20-4116-2945-B5C5-653F0CEC0681}" type="presOf" srcId="{994AB818-B1EF-4B45-BD64-CA5CAABA0C29}" destId="{C5BB154C-23CF-914E-8D9F-8393A070B0AC}" srcOrd="0" destOrd="0" presId="urn:microsoft.com/office/officeart/2016/7/layout/RepeatingBendingProcessNew"/>
    <dgm:cxn modelId="{735C3321-FC0C-DE4B-8003-6315C674C7BD}" type="presOf" srcId="{5062B160-1A4E-604A-8297-B4BB422B7F40}" destId="{5C68744A-F774-3A4D-AC0E-6870748EBEE7}" srcOrd="1" destOrd="0" presId="urn:microsoft.com/office/officeart/2016/7/layout/RepeatingBendingProcessNew"/>
    <dgm:cxn modelId="{816B1C27-9B81-514D-810F-C598F800E9E8}" type="presOf" srcId="{4AE10C00-15A5-A940-A0DA-63B6A2C4F497}" destId="{22E445DA-6763-7748-B9BB-132365CA8F92}" srcOrd="0" destOrd="0" presId="urn:microsoft.com/office/officeart/2016/7/layout/RepeatingBendingProcessNew"/>
    <dgm:cxn modelId="{3F745E37-2F62-B141-8AB3-4AC9637E2689}" type="presOf" srcId="{FF6BE158-5BC7-4F4A-8589-3749FFF65AB6}" destId="{89C7E6F1-0DDF-E947-9764-CBA6F6654B32}" srcOrd="1" destOrd="0" presId="urn:microsoft.com/office/officeart/2016/7/layout/RepeatingBendingProcessNew"/>
    <dgm:cxn modelId="{D6BFA83E-84B4-2B4F-81AF-5A86B5D464BD}" type="presOf" srcId="{319E8DE2-1CC5-2640-8163-60D333AC6BA3}" destId="{BE8878F4-B4B8-4141-80AF-27505A701D8B}" srcOrd="0" destOrd="0" presId="urn:microsoft.com/office/officeart/2016/7/layout/RepeatingBendingProcessNew"/>
    <dgm:cxn modelId="{AF389141-7780-084A-B8C4-4BD48724CE19}" type="presOf" srcId="{D914AD44-5FFA-CF4D-965D-9CE5114F6EBE}" destId="{A49AA18B-16D4-5B49-B049-6FB5DD18D8F2}" srcOrd="0" destOrd="0" presId="urn:microsoft.com/office/officeart/2016/7/layout/RepeatingBendingProcessNew"/>
    <dgm:cxn modelId="{1BE54B43-706A-4445-8228-1A48CC63A402}" type="presOf" srcId="{90F9C591-EDC0-0B4A-9407-56DA5F3064AC}" destId="{F4D70CAC-40A5-A945-B55C-79D5CCFE8E38}" srcOrd="0" destOrd="0" presId="urn:microsoft.com/office/officeart/2016/7/layout/RepeatingBendingProcessNew"/>
    <dgm:cxn modelId="{F2DB8345-3B0C-B24E-A895-575B342B9639}" type="presOf" srcId="{D914AD44-5FFA-CF4D-965D-9CE5114F6EBE}" destId="{9CE7E0DC-E541-4842-9E4D-CE1AD12DF665}" srcOrd="1" destOrd="0" presId="urn:microsoft.com/office/officeart/2016/7/layout/RepeatingBendingProcessNew"/>
    <dgm:cxn modelId="{B703BE59-AAC9-DA46-AB5A-D411CD34376A}" type="presOf" srcId="{23B942A0-C9F9-2D4F-AD96-007D2D258922}" destId="{E58EF91E-932C-BE42-A624-3B881DA5096C}" srcOrd="0" destOrd="0" presId="urn:microsoft.com/office/officeart/2016/7/layout/RepeatingBendingProcessNew"/>
    <dgm:cxn modelId="{DBFEFE5E-66CC-7445-997F-AB8893474529}" srcId="{BA709ACD-901A-BB45-83AF-6B1DE5DD9B4E}" destId="{90F9C591-EDC0-0B4A-9407-56DA5F3064AC}" srcOrd="8" destOrd="0" parTransId="{20BE4AFE-B2B1-3946-9152-7FC0C3900ED6}" sibTransId="{29174394-3F31-FD4F-B09A-0F32C8A3AD05}"/>
    <dgm:cxn modelId="{74CB6164-990B-3846-B7CB-E74998B7DAB9}" type="presOf" srcId="{BBE38E69-58F8-774C-9BC6-CA750E2C63E6}" destId="{D4EF1C20-04DC-5A4E-8E65-17A9050F8340}" srcOrd="0" destOrd="0" presId="urn:microsoft.com/office/officeart/2016/7/layout/RepeatingBendingProcessNew"/>
    <dgm:cxn modelId="{B38E3B70-476F-9C44-AED4-AA326D30B855}" type="presOf" srcId="{6BE1385A-73F8-1245-B010-48D480E9AA0D}" destId="{1A0527ED-D7DC-B745-8D6F-E1FED97AADF1}" srcOrd="0" destOrd="0" presId="urn:microsoft.com/office/officeart/2016/7/layout/RepeatingBendingProcessNew"/>
    <dgm:cxn modelId="{06A58A74-FC47-9C49-A18C-5D63105923E4}" srcId="{BA709ACD-901A-BB45-83AF-6B1DE5DD9B4E}" destId="{319E8DE2-1CC5-2640-8163-60D333AC6BA3}" srcOrd="4" destOrd="0" parTransId="{74E5C943-922B-5248-A6AD-496FE2BEF7DB}" sibTransId="{23B942A0-C9F9-2D4F-AD96-007D2D258922}"/>
    <dgm:cxn modelId="{FBD5F985-CCC2-604A-9952-E149B32BD456}" type="presOf" srcId="{FF6BE158-5BC7-4F4A-8589-3749FFF65AB6}" destId="{85D28F6B-C0EF-B946-A44A-AD7DB95B6E24}" srcOrd="0" destOrd="0" presId="urn:microsoft.com/office/officeart/2016/7/layout/RepeatingBendingProcessNew"/>
    <dgm:cxn modelId="{17C53791-FA69-B44C-8296-88CF1E48CAF3}" type="presOf" srcId="{23B942A0-C9F9-2D4F-AD96-007D2D258922}" destId="{1D8A4C80-F642-984C-A11C-C900D9578059}" srcOrd="1" destOrd="0" presId="urn:microsoft.com/office/officeart/2016/7/layout/RepeatingBendingProcessNew"/>
    <dgm:cxn modelId="{9FBCC498-779B-0847-AA20-0AB0DC9D950C}" srcId="{BA709ACD-901A-BB45-83AF-6B1DE5DD9B4E}" destId="{2FB43C84-EAD2-DA45-A10F-D21F3989CA18}" srcOrd="1" destOrd="0" parTransId="{A2CF7301-69DC-F74B-B0A4-4871DCE100BC}" sibTransId="{51128E4B-9C2A-654F-973F-486239956F18}"/>
    <dgm:cxn modelId="{16ECA49D-8081-3F44-8489-433C4FF9C316}" type="presOf" srcId="{BA709ACD-901A-BB45-83AF-6B1DE5DD9B4E}" destId="{CF1EC58C-51AD-EE4F-8699-A2388766293D}" srcOrd="0" destOrd="0" presId="urn:microsoft.com/office/officeart/2016/7/layout/RepeatingBendingProcessNew"/>
    <dgm:cxn modelId="{F667569E-F5EF-1740-89CA-A8AA993AD84C}" srcId="{BA709ACD-901A-BB45-83AF-6B1DE5DD9B4E}" destId="{D856A016-7B50-7B4D-908D-ECDB1A2B414F}" srcOrd="5" destOrd="0" parTransId="{8F7D0327-A9A2-0A46-BFCD-67E6A487F72A}" sibTransId="{BBE38E69-58F8-774C-9BC6-CA750E2C63E6}"/>
    <dgm:cxn modelId="{42AE54A0-6992-A942-B53A-EC37A81ADAA2}" type="presOf" srcId="{2FB43C84-EAD2-DA45-A10F-D21F3989CA18}" destId="{58ADCFF2-AC39-2A40-9AF4-08643802AB29}" srcOrd="0" destOrd="0" presId="urn:microsoft.com/office/officeart/2016/7/layout/RepeatingBendingProcessNew"/>
    <dgm:cxn modelId="{328B2BAA-EAB5-8F4D-87E0-0E8CA03383C1}" type="presOf" srcId="{D856A016-7B50-7B4D-908D-ECDB1A2B414F}" destId="{71BB98E7-925E-214E-9A21-130DF4B3904D}" srcOrd="0" destOrd="0" presId="urn:microsoft.com/office/officeart/2016/7/layout/RepeatingBendingProcessNew"/>
    <dgm:cxn modelId="{52826EAB-80ED-3A45-A8FC-3623480236B8}" srcId="{BA709ACD-901A-BB45-83AF-6B1DE5DD9B4E}" destId="{994AB818-B1EF-4B45-BD64-CA5CAABA0C29}" srcOrd="6" destOrd="0" parTransId="{D6B6C59E-93FE-1A41-869E-C6EE176446C8}" sibTransId="{D914AD44-5FFA-CF4D-965D-9CE5114F6EBE}"/>
    <dgm:cxn modelId="{71D7FDAB-7AE1-E548-8948-8016984AB396}" srcId="{BA709ACD-901A-BB45-83AF-6B1DE5DD9B4E}" destId="{2BBF5458-EE3E-F645-8569-B80769F3F4DA}" srcOrd="0" destOrd="0" parTransId="{A0E8CF6B-345E-0E4E-B3C1-2F3F4C692627}" sibTransId="{6BE1385A-73F8-1245-B010-48D480E9AA0D}"/>
    <dgm:cxn modelId="{14798AB6-035E-EB4B-9219-9E9E07E67F56}" type="presOf" srcId="{9932F42E-8696-1143-B577-E018EA84EA74}" destId="{02509371-591A-1947-978B-1D8728863802}" srcOrd="1" destOrd="0" presId="urn:microsoft.com/office/officeart/2016/7/layout/RepeatingBendingProcessNew"/>
    <dgm:cxn modelId="{D335CAC5-B494-5A43-B84F-D660B64B1D58}" type="presOf" srcId="{BBE38E69-58F8-774C-9BC6-CA750E2C63E6}" destId="{75EF6510-2022-CA40-9B01-4424483F79BC}" srcOrd="1" destOrd="0" presId="urn:microsoft.com/office/officeart/2016/7/layout/RepeatingBendingProcessNew"/>
    <dgm:cxn modelId="{E9F356C9-FC62-9845-8EF4-637C238ADA54}" srcId="{BA709ACD-901A-BB45-83AF-6B1DE5DD9B4E}" destId="{4AE10C00-15A5-A940-A0DA-63B6A2C4F497}" srcOrd="3" destOrd="0" parTransId="{CA1A1B96-0BA7-E04D-A32D-094BB6491F16}" sibTransId="{FF6BE158-5BC7-4F4A-8589-3749FFF65AB6}"/>
    <dgm:cxn modelId="{EA70B0CB-44CE-A74C-B555-76A9003E5D00}" srcId="{BA709ACD-901A-BB45-83AF-6B1DE5DD9B4E}" destId="{A9E78F5E-4684-CA4F-8D94-643D7F8E07C9}" srcOrd="2" destOrd="0" parTransId="{38AFE623-5482-B247-9965-82F3A933100C}" sibTransId="{9932F42E-8696-1143-B577-E018EA84EA74}"/>
    <dgm:cxn modelId="{68327AD9-3570-E947-B887-99A389B1B053}" type="presOf" srcId="{5062B160-1A4E-604A-8297-B4BB422B7F40}" destId="{9C23568D-6EBD-3E41-948E-ABA8ED4956E1}" srcOrd="0" destOrd="0" presId="urn:microsoft.com/office/officeart/2016/7/layout/RepeatingBendingProcessNew"/>
    <dgm:cxn modelId="{DA9DD3DE-17EA-7C43-9548-410686727961}" type="presOf" srcId="{D524277F-7DD1-3142-9A15-01CF5462FE47}" destId="{50609FB7-3D3C-C94A-A669-0FB73C921E82}" srcOrd="0" destOrd="0" presId="urn:microsoft.com/office/officeart/2016/7/layout/RepeatingBendingProcessNew"/>
    <dgm:cxn modelId="{F8A7DFE8-038F-BA45-90BE-5A2CB4FD1DC2}" type="presOf" srcId="{9932F42E-8696-1143-B577-E018EA84EA74}" destId="{61BDCFB2-C088-3E41-878F-BB2E5A88FB0A}" srcOrd="0" destOrd="0" presId="urn:microsoft.com/office/officeart/2016/7/layout/RepeatingBendingProcessNew"/>
    <dgm:cxn modelId="{F3D536EA-9EA0-8E4A-9F23-257BC3C9E062}" type="presOf" srcId="{51128E4B-9C2A-654F-973F-486239956F18}" destId="{3738F08C-7B44-B34D-A378-DADBFB1B3989}" srcOrd="0" destOrd="0" presId="urn:microsoft.com/office/officeart/2016/7/layout/RepeatingBendingProcessNew"/>
    <dgm:cxn modelId="{ECF6BEF2-6755-6046-800C-1DB6F29CAB78}" type="presOf" srcId="{A9E78F5E-4684-CA4F-8D94-643D7F8E07C9}" destId="{48FC5BD1-7A0A-3142-8998-D10938DE7E70}" srcOrd="0" destOrd="0" presId="urn:microsoft.com/office/officeart/2016/7/layout/RepeatingBendingProcessNew"/>
    <dgm:cxn modelId="{948F089E-6EE0-0843-BC0A-D9C89FA733F8}" type="presParOf" srcId="{CF1EC58C-51AD-EE4F-8699-A2388766293D}" destId="{457D87B4-EEFE-D146-A9A0-15F4C5A27C38}" srcOrd="0" destOrd="0" presId="urn:microsoft.com/office/officeart/2016/7/layout/RepeatingBendingProcessNew"/>
    <dgm:cxn modelId="{028C7DB7-3831-0B41-A0DC-5F25CC990C40}" type="presParOf" srcId="{CF1EC58C-51AD-EE4F-8699-A2388766293D}" destId="{1A0527ED-D7DC-B745-8D6F-E1FED97AADF1}" srcOrd="1" destOrd="0" presId="urn:microsoft.com/office/officeart/2016/7/layout/RepeatingBendingProcessNew"/>
    <dgm:cxn modelId="{7CA8CD0C-3CFE-9F4F-893C-B82E53B940F1}" type="presParOf" srcId="{1A0527ED-D7DC-B745-8D6F-E1FED97AADF1}" destId="{9A1AA77F-4A50-E349-B7DA-C7CBF7388229}" srcOrd="0" destOrd="0" presId="urn:microsoft.com/office/officeart/2016/7/layout/RepeatingBendingProcessNew"/>
    <dgm:cxn modelId="{313E00DF-59D0-6748-A18F-401107F24281}" type="presParOf" srcId="{CF1EC58C-51AD-EE4F-8699-A2388766293D}" destId="{58ADCFF2-AC39-2A40-9AF4-08643802AB29}" srcOrd="2" destOrd="0" presId="urn:microsoft.com/office/officeart/2016/7/layout/RepeatingBendingProcessNew"/>
    <dgm:cxn modelId="{DE0F6007-CE39-4D46-90CB-81D6D78B1467}" type="presParOf" srcId="{CF1EC58C-51AD-EE4F-8699-A2388766293D}" destId="{3738F08C-7B44-B34D-A378-DADBFB1B3989}" srcOrd="3" destOrd="0" presId="urn:microsoft.com/office/officeart/2016/7/layout/RepeatingBendingProcessNew"/>
    <dgm:cxn modelId="{D2E7F6C9-E314-9D46-96F5-31B13370ADCD}" type="presParOf" srcId="{3738F08C-7B44-B34D-A378-DADBFB1B3989}" destId="{638C93C7-057E-FC42-8055-4B4E0350E28C}" srcOrd="0" destOrd="0" presId="urn:microsoft.com/office/officeart/2016/7/layout/RepeatingBendingProcessNew"/>
    <dgm:cxn modelId="{EA7F667B-2CF5-4C4F-BCEF-07927B5DF473}" type="presParOf" srcId="{CF1EC58C-51AD-EE4F-8699-A2388766293D}" destId="{48FC5BD1-7A0A-3142-8998-D10938DE7E70}" srcOrd="4" destOrd="0" presId="urn:microsoft.com/office/officeart/2016/7/layout/RepeatingBendingProcessNew"/>
    <dgm:cxn modelId="{22CFB59C-67E5-EC40-B13A-96D1945CB994}" type="presParOf" srcId="{CF1EC58C-51AD-EE4F-8699-A2388766293D}" destId="{61BDCFB2-C088-3E41-878F-BB2E5A88FB0A}" srcOrd="5" destOrd="0" presId="urn:microsoft.com/office/officeart/2016/7/layout/RepeatingBendingProcessNew"/>
    <dgm:cxn modelId="{172CCC39-AF22-4E4C-BAA7-F1D9882E6CC9}" type="presParOf" srcId="{61BDCFB2-C088-3E41-878F-BB2E5A88FB0A}" destId="{02509371-591A-1947-978B-1D8728863802}" srcOrd="0" destOrd="0" presId="urn:microsoft.com/office/officeart/2016/7/layout/RepeatingBendingProcessNew"/>
    <dgm:cxn modelId="{1651F839-AB40-FF42-B76A-94200E13E17C}" type="presParOf" srcId="{CF1EC58C-51AD-EE4F-8699-A2388766293D}" destId="{22E445DA-6763-7748-B9BB-132365CA8F92}" srcOrd="6" destOrd="0" presId="urn:microsoft.com/office/officeart/2016/7/layout/RepeatingBendingProcessNew"/>
    <dgm:cxn modelId="{838C4288-68FB-7643-AB37-E03B0EE96E80}" type="presParOf" srcId="{CF1EC58C-51AD-EE4F-8699-A2388766293D}" destId="{85D28F6B-C0EF-B946-A44A-AD7DB95B6E24}" srcOrd="7" destOrd="0" presId="urn:microsoft.com/office/officeart/2016/7/layout/RepeatingBendingProcessNew"/>
    <dgm:cxn modelId="{3B955FD0-588B-8F47-B549-2F6D7B97A3F0}" type="presParOf" srcId="{85D28F6B-C0EF-B946-A44A-AD7DB95B6E24}" destId="{89C7E6F1-0DDF-E947-9764-CBA6F6654B32}" srcOrd="0" destOrd="0" presId="urn:microsoft.com/office/officeart/2016/7/layout/RepeatingBendingProcessNew"/>
    <dgm:cxn modelId="{4089A68A-B2B1-B24E-AFB1-2625E5AA8B6A}" type="presParOf" srcId="{CF1EC58C-51AD-EE4F-8699-A2388766293D}" destId="{BE8878F4-B4B8-4141-80AF-27505A701D8B}" srcOrd="8" destOrd="0" presId="urn:microsoft.com/office/officeart/2016/7/layout/RepeatingBendingProcessNew"/>
    <dgm:cxn modelId="{DE1D5110-A6F1-D845-8794-433423692C34}" type="presParOf" srcId="{CF1EC58C-51AD-EE4F-8699-A2388766293D}" destId="{E58EF91E-932C-BE42-A624-3B881DA5096C}" srcOrd="9" destOrd="0" presId="urn:microsoft.com/office/officeart/2016/7/layout/RepeatingBendingProcessNew"/>
    <dgm:cxn modelId="{BE8A224B-0C9F-884E-A525-6217A941EFB7}" type="presParOf" srcId="{E58EF91E-932C-BE42-A624-3B881DA5096C}" destId="{1D8A4C80-F642-984C-A11C-C900D9578059}" srcOrd="0" destOrd="0" presId="urn:microsoft.com/office/officeart/2016/7/layout/RepeatingBendingProcessNew"/>
    <dgm:cxn modelId="{B3C3E619-D256-8748-86C1-EA6DBCB1193F}" type="presParOf" srcId="{CF1EC58C-51AD-EE4F-8699-A2388766293D}" destId="{71BB98E7-925E-214E-9A21-130DF4B3904D}" srcOrd="10" destOrd="0" presId="urn:microsoft.com/office/officeart/2016/7/layout/RepeatingBendingProcessNew"/>
    <dgm:cxn modelId="{1DBCDBF3-2E06-6B42-908D-EFBD3AD8F9E5}" type="presParOf" srcId="{CF1EC58C-51AD-EE4F-8699-A2388766293D}" destId="{D4EF1C20-04DC-5A4E-8E65-17A9050F8340}" srcOrd="11" destOrd="0" presId="urn:microsoft.com/office/officeart/2016/7/layout/RepeatingBendingProcessNew"/>
    <dgm:cxn modelId="{DE9900E1-FC31-9941-9101-9D61A95EDFF3}" type="presParOf" srcId="{D4EF1C20-04DC-5A4E-8E65-17A9050F8340}" destId="{75EF6510-2022-CA40-9B01-4424483F79BC}" srcOrd="0" destOrd="0" presId="urn:microsoft.com/office/officeart/2016/7/layout/RepeatingBendingProcessNew"/>
    <dgm:cxn modelId="{CFE9262E-E778-8D48-BCE4-7A68B1416500}" type="presParOf" srcId="{CF1EC58C-51AD-EE4F-8699-A2388766293D}" destId="{C5BB154C-23CF-914E-8D9F-8393A070B0AC}" srcOrd="12" destOrd="0" presId="urn:microsoft.com/office/officeart/2016/7/layout/RepeatingBendingProcessNew"/>
    <dgm:cxn modelId="{F7AC7A6E-2ED3-B248-9A8D-6EA0482D9E78}" type="presParOf" srcId="{CF1EC58C-51AD-EE4F-8699-A2388766293D}" destId="{A49AA18B-16D4-5B49-B049-6FB5DD18D8F2}" srcOrd="13" destOrd="0" presId="urn:microsoft.com/office/officeart/2016/7/layout/RepeatingBendingProcessNew"/>
    <dgm:cxn modelId="{A157CBAD-104E-7C46-92F8-8E7A2662945B}" type="presParOf" srcId="{A49AA18B-16D4-5B49-B049-6FB5DD18D8F2}" destId="{9CE7E0DC-E541-4842-9E4D-CE1AD12DF665}" srcOrd="0" destOrd="0" presId="urn:microsoft.com/office/officeart/2016/7/layout/RepeatingBendingProcessNew"/>
    <dgm:cxn modelId="{ACF0D2FD-2770-B44C-B713-BF974EFB8234}" type="presParOf" srcId="{CF1EC58C-51AD-EE4F-8699-A2388766293D}" destId="{50609FB7-3D3C-C94A-A669-0FB73C921E82}" srcOrd="14" destOrd="0" presId="urn:microsoft.com/office/officeart/2016/7/layout/RepeatingBendingProcessNew"/>
    <dgm:cxn modelId="{72504552-5499-4E4D-BC19-6FFB85BAB7FE}" type="presParOf" srcId="{CF1EC58C-51AD-EE4F-8699-A2388766293D}" destId="{9C23568D-6EBD-3E41-948E-ABA8ED4956E1}" srcOrd="15" destOrd="0" presId="urn:microsoft.com/office/officeart/2016/7/layout/RepeatingBendingProcessNew"/>
    <dgm:cxn modelId="{01E1F996-08C3-B241-9FAD-87E3CDCBA17F}" type="presParOf" srcId="{9C23568D-6EBD-3E41-948E-ABA8ED4956E1}" destId="{5C68744A-F774-3A4D-AC0E-6870748EBEE7}" srcOrd="0" destOrd="0" presId="urn:microsoft.com/office/officeart/2016/7/layout/RepeatingBendingProcessNew"/>
    <dgm:cxn modelId="{A8FBB04B-22DD-2F45-8D95-5F83D761AE03}" type="presParOf" srcId="{CF1EC58C-51AD-EE4F-8699-A2388766293D}" destId="{F4D70CAC-40A5-A945-B55C-79D5CCFE8E38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/>
            <a:t>Natural Language to  Python code for querying  using GPT3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Easy Analysis for Sellers of Amazon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/>
            <a:t>Helping Manufactures to identify color combinations that has higher ratings in designing watches</a:t>
          </a:r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 custLinFactNeighborX="-502" custLinFactNeighborY="2840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E20098-A71E-9D48-9D96-28FEDD3F4C0F}" type="doc">
      <dgm:prSet loTypeId="urn:microsoft.com/office/officeart/2005/8/layout/hProcess11" loCatId="" qsTypeId="urn:microsoft.com/office/officeart/2005/8/quickstyle/simple1" qsCatId="simple" csTypeId="urn:microsoft.com/office/officeart/2005/8/colors/colorful1" csCatId="colorful" phldr="1"/>
      <dgm:spPr/>
    </dgm:pt>
    <dgm:pt modelId="{3471BC37-BD99-CA4D-AF97-74875ED8AF1A}">
      <dgm:prSet phldrT="[Text]" custT="1"/>
      <dgm:spPr/>
      <dgm:t>
        <a:bodyPr/>
        <a:lstStyle/>
        <a:p>
          <a:r>
            <a:rPr lang="en-US" sz="1200" dirty="0"/>
            <a:t>M.B.A </a:t>
          </a:r>
        </a:p>
      </dgm:t>
    </dgm:pt>
    <dgm:pt modelId="{02198235-4F25-E24C-ADBE-0CA496D3FAFB}" type="parTrans" cxnId="{950F6887-D526-EB49-8D58-A4D833A68303}">
      <dgm:prSet/>
      <dgm:spPr/>
      <dgm:t>
        <a:bodyPr/>
        <a:lstStyle/>
        <a:p>
          <a:endParaRPr lang="en-US"/>
        </a:p>
      </dgm:t>
    </dgm:pt>
    <dgm:pt modelId="{67D4BE3F-A929-AE48-8038-7421E1909EC3}" type="sibTrans" cxnId="{950F6887-D526-EB49-8D58-A4D833A68303}">
      <dgm:prSet/>
      <dgm:spPr/>
      <dgm:t>
        <a:bodyPr/>
        <a:lstStyle/>
        <a:p>
          <a:endParaRPr lang="en-US"/>
        </a:p>
      </dgm:t>
    </dgm:pt>
    <dgm:pt modelId="{BDE8E89E-CBAD-234F-8BD1-D858F40D6F36}">
      <dgm:prSet phldrT="[Text]" custT="1"/>
      <dgm:spPr/>
      <dgm:t>
        <a:bodyPr/>
        <a:lstStyle/>
        <a:p>
          <a:r>
            <a:rPr lang="en-US" sz="1200" dirty="0"/>
            <a:t>Marketing Research &amp; Analytics -Centennial College</a:t>
          </a:r>
        </a:p>
      </dgm:t>
    </dgm:pt>
    <dgm:pt modelId="{69FCFE2A-666E-D54A-9920-BB4B3EAE2209}" type="parTrans" cxnId="{66771E43-052A-534A-96E9-D9631AAE9AC7}">
      <dgm:prSet/>
      <dgm:spPr/>
      <dgm:t>
        <a:bodyPr/>
        <a:lstStyle/>
        <a:p>
          <a:endParaRPr lang="en-US"/>
        </a:p>
      </dgm:t>
    </dgm:pt>
    <dgm:pt modelId="{763D4DC9-157B-9B4B-BAB1-F1DF53EC479D}" type="sibTrans" cxnId="{66771E43-052A-534A-96E9-D9631AAE9AC7}">
      <dgm:prSet/>
      <dgm:spPr/>
      <dgm:t>
        <a:bodyPr/>
        <a:lstStyle/>
        <a:p>
          <a:endParaRPr lang="en-US"/>
        </a:p>
      </dgm:t>
    </dgm:pt>
    <dgm:pt modelId="{B2349972-9F56-114C-A159-8A5BB3812027}">
      <dgm:prSet phldrT="[Text]" custT="1"/>
      <dgm:spPr/>
      <dgm:t>
        <a:bodyPr/>
        <a:lstStyle/>
        <a:p>
          <a:r>
            <a:rPr lang="en-US" sz="1200" dirty="0"/>
            <a:t>Data Science Immersive - General Assembly </a:t>
          </a:r>
        </a:p>
      </dgm:t>
    </dgm:pt>
    <dgm:pt modelId="{7276120C-DCFF-4B4E-8537-41254A85E42C}" type="parTrans" cxnId="{738DC061-BF69-E241-9C58-CF61636C1D41}">
      <dgm:prSet/>
      <dgm:spPr/>
      <dgm:t>
        <a:bodyPr/>
        <a:lstStyle/>
        <a:p>
          <a:endParaRPr lang="en-US"/>
        </a:p>
      </dgm:t>
    </dgm:pt>
    <dgm:pt modelId="{28D6ABCC-771C-EC4A-A642-0CB46183B2F1}" type="sibTrans" cxnId="{738DC061-BF69-E241-9C58-CF61636C1D41}">
      <dgm:prSet/>
      <dgm:spPr/>
      <dgm:t>
        <a:bodyPr/>
        <a:lstStyle/>
        <a:p>
          <a:endParaRPr lang="en-US"/>
        </a:p>
      </dgm:t>
    </dgm:pt>
    <dgm:pt modelId="{C5BCC347-54AC-E047-95FF-EC3C04F57BE2}">
      <dgm:prSet phldrT="[Text]" custT="1"/>
      <dgm:spPr/>
      <dgm:t>
        <a:bodyPr/>
        <a:lstStyle/>
        <a:p>
          <a:r>
            <a:rPr lang="en-US" sz="1200" dirty="0"/>
            <a:t>Account Manager-Data Solutions Airtel</a:t>
          </a:r>
        </a:p>
      </dgm:t>
    </dgm:pt>
    <dgm:pt modelId="{E768DD42-D814-1242-A406-0ECAC188BF2B}" type="parTrans" cxnId="{CF624936-E10D-D342-9F63-1F5B7C00B811}">
      <dgm:prSet/>
      <dgm:spPr/>
      <dgm:t>
        <a:bodyPr/>
        <a:lstStyle/>
        <a:p>
          <a:endParaRPr lang="en-US"/>
        </a:p>
      </dgm:t>
    </dgm:pt>
    <dgm:pt modelId="{3B2BE690-9AC2-B94F-9722-040BBFA03BA6}" type="sibTrans" cxnId="{CF624936-E10D-D342-9F63-1F5B7C00B811}">
      <dgm:prSet/>
      <dgm:spPr/>
      <dgm:t>
        <a:bodyPr/>
        <a:lstStyle/>
        <a:p>
          <a:endParaRPr lang="en-US"/>
        </a:p>
      </dgm:t>
    </dgm:pt>
    <dgm:pt modelId="{F1AEBF14-BD22-EF4E-8C65-B3CF3154D363}">
      <dgm:prSet phldrT="[Text]" custT="1"/>
      <dgm:spPr/>
      <dgm:t>
        <a:bodyPr/>
        <a:lstStyle/>
        <a:p>
          <a:r>
            <a:rPr lang="en-US" sz="1200" dirty="0"/>
            <a:t>Account Manager- Canon Canada Inc.</a:t>
          </a:r>
        </a:p>
      </dgm:t>
    </dgm:pt>
    <dgm:pt modelId="{0CA9A1EC-3C49-D44F-B34E-C8E2716C4D82}" type="parTrans" cxnId="{BEE6F9A9-F5A6-5542-B851-FF1BF10AA63E}">
      <dgm:prSet/>
      <dgm:spPr/>
      <dgm:t>
        <a:bodyPr/>
        <a:lstStyle/>
        <a:p>
          <a:endParaRPr lang="en-US"/>
        </a:p>
      </dgm:t>
    </dgm:pt>
    <dgm:pt modelId="{FE3E27DE-E27E-D540-B194-FABFB00E8234}" type="sibTrans" cxnId="{BEE6F9A9-F5A6-5542-B851-FF1BF10AA63E}">
      <dgm:prSet/>
      <dgm:spPr/>
      <dgm:t>
        <a:bodyPr/>
        <a:lstStyle/>
        <a:p>
          <a:endParaRPr lang="en-US"/>
        </a:p>
      </dgm:t>
    </dgm:pt>
    <dgm:pt modelId="{05E6A6D5-A5B4-4645-B018-45A7263D2777}" type="pres">
      <dgm:prSet presAssocID="{DFE20098-A71E-9D48-9D96-28FEDD3F4C0F}" presName="Name0" presStyleCnt="0">
        <dgm:presLayoutVars>
          <dgm:dir/>
          <dgm:resizeHandles val="exact"/>
        </dgm:presLayoutVars>
      </dgm:prSet>
      <dgm:spPr/>
    </dgm:pt>
    <dgm:pt modelId="{D5BCECAF-9AE4-8545-8869-A10219791B77}" type="pres">
      <dgm:prSet presAssocID="{DFE20098-A71E-9D48-9D96-28FEDD3F4C0F}" presName="arrow" presStyleLbl="bgShp" presStyleIdx="0" presStyleCnt="1"/>
      <dgm:spPr/>
    </dgm:pt>
    <dgm:pt modelId="{F61CE596-6878-DF48-A66C-3FE4138E6496}" type="pres">
      <dgm:prSet presAssocID="{DFE20098-A71E-9D48-9D96-28FEDD3F4C0F}" presName="points" presStyleCnt="0"/>
      <dgm:spPr/>
    </dgm:pt>
    <dgm:pt modelId="{F54AFD6E-31A4-4E4C-B215-AC17B0FA4254}" type="pres">
      <dgm:prSet presAssocID="{3471BC37-BD99-CA4D-AF97-74875ED8AF1A}" presName="compositeA" presStyleCnt="0"/>
      <dgm:spPr/>
    </dgm:pt>
    <dgm:pt modelId="{9BC113BB-798F-5143-9886-3DFA0537382D}" type="pres">
      <dgm:prSet presAssocID="{3471BC37-BD99-CA4D-AF97-74875ED8AF1A}" presName="textA" presStyleLbl="revTx" presStyleIdx="0" presStyleCnt="5">
        <dgm:presLayoutVars>
          <dgm:bulletEnabled val="1"/>
        </dgm:presLayoutVars>
      </dgm:prSet>
      <dgm:spPr/>
    </dgm:pt>
    <dgm:pt modelId="{B26E58B7-940E-BC41-A4AE-F0C4F9F42C5F}" type="pres">
      <dgm:prSet presAssocID="{3471BC37-BD99-CA4D-AF97-74875ED8AF1A}" presName="circleA" presStyleLbl="node1" presStyleIdx="0" presStyleCnt="5"/>
      <dgm:spPr/>
    </dgm:pt>
    <dgm:pt modelId="{BDEFE691-8702-EB4F-81BE-3D65F2A10DF2}" type="pres">
      <dgm:prSet presAssocID="{3471BC37-BD99-CA4D-AF97-74875ED8AF1A}" presName="spaceA" presStyleCnt="0"/>
      <dgm:spPr/>
    </dgm:pt>
    <dgm:pt modelId="{65BF761D-91EA-7944-BD24-3597ECAEAA1F}" type="pres">
      <dgm:prSet presAssocID="{67D4BE3F-A929-AE48-8038-7421E1909EC3}" presName="space" presStyleCnt="0"/>
      <dgm:spPr/>
    </dgm:pt>
    <dgm:pt modelId="{E652DEA2-9E0F-9842-9F98-4A121B2786A0}" type="pres">
      <dgm:prSet presAssocID="{C5BCC347-54AC-E047-95FF-EC3C04F57BE2}" presName="compositeB" presStyleCnt="0"/>
      <dgm:spPr/>
    </dgm:pt>
    <dgm:pt modelId="{100E29A5-A1A5-0C42-A98E-536D6B3A436D}" type="pres">
      <dgm:prSet presAssocID="{C5BCC347-54AC-E047-95FF-EC3C04F57BE2}" presName="textB" presStyleLbl="revTx" presStyleIdx="1" presStyleCnt="5">
        <dgm:presLayoutVars>
          <dgm:bulletEnabled val="1"/>
        </dgm:presLayoutVars>
      </dgm:prSet>
      <dgm:spPr/>
    </dgm:pt>
    <dgm:pt modelId="{106953C0-209A-6B46-8D87-3F9FB4F89FA0}" type="pres">
      <dgm:prSet presAssocID="{C5BCC347-54AC-E047-95FF-EC3C04F57BE2}" presName="circleB" presStyleLbl="node1" presStyleIdx="1" presStyleCnt="5"/>
      <dgm:spPr/>
    </dgm:pt>
    <dgm:pt modelId="{5CC63DDE-1CB9-234B-8488-2B36A0A36C32}" type="pres">
      <dgm:prSet presAssocID="{C5BCC347-54AC-E047-95FF-EC3C04F57BE2}" presName="spaceB" presStyleCnt="0"/>
      <dgm:spPr/>
    </dgm:pt>
    <dgm:pt modelId="{EFD2281E-33F5-5041-BA63-04F2AD0BC4A5}" type="pres">
      <dgm:prSet presAssocID="{3B2BE690-9AC2-B94F-9722-040BBFA03BA6}" presName="space" presStyleCnt="0"/>
      <dgm:spPr/>
    </dgm:pt>
    <dgm:pt modelId="{F1312903-7BE8-4D4C-A145-591769422BDA}" type="pres">
      <dgm:prSet presAssocID="{BDE8E89E-CBAD-234F-8BD1-D858F40D6F36}" presName="compositeA" presStyleCnt="0"/>
      <dgm:spPr/>
    </dgm:pt>
    <dgm:pt modelId="{5085FDC7-23D8-D540-97F1-634CAAF80ADD}" type="pres">
      <dgm:prSet presAssocID="{BDE8E89E-CBAD-234F-8BD1-D858F40D6F36}" presName="textA" presStyleLbl="revTx" presStyleIdx="2" presStyleCnt="5">
        <dgm:presLayoutVars>
          <dgm:bulletEnabled val="1"/>
        </dgm:presLayoutVars>
      </dgm:prSet>
      <dgm:spPr/>
    </dgm:pt>
    <dgm:pt modelId="{EA807366-2A51-3B4F-AC31-C1C932A46A1D}" type="pres">
      <dgm:prSet presAssocID="{BDE8E89E-CBAD-234F-8BD1-D858F40D6F36}" presName="circleA" presStyleLbl="node1" presStyleIdx="2" presStyleCnt="5"/>
      <dgm:spPr/>
    </dgm:pt>
    <dgm:pt modelId="{5A884663-C8DC-7B40-AB0D-00D9023D9C78}" type="pres">
      <dgm:prSet presAssocID="{BDE8E89E-CBAD-234F-8BD1-D858F40D6F36}" presName="spaceA" presStyleCnt="0"/>
      <dgm:spPr/>
    </dgm:pt>
    <dgm:pt modelId="{7351CDE7-976A-D745-B8CA-BA30CF00A37E}" type="pres">
      <dgm:prSet presAssocID="{763D4DC9-157B-9B4B-BAB1-F1DF53EC479D}" presName="space" presStyleCnt="0"/>
      <dgm:spPr/>
    </dgm:pt>
    <dgm:pt modelId="{5BCAB294-B904-7D4E-909E-E3622D3917A6}" type="pres">
      <dgm:prSet presAssocID="{F1AEBF14-BD22-EF4E-8C65-B3CF3154D363}" presName="compositeB" presStyleCnt="0"/>
      <dgm:spPr/>
    </dgm:pt>
    <dgm:pt modelId="{389D7087-75B8-1948-927D-A9CF4C6523C7}" type="pres">
      <dgm:prSet presAssocID="{F1AEBF14-BD22-EF4E-8C65-B3CF3154D363}" presName="textB" presStyleLbl="revTx" presStyleIdx="3" presStyleCnt="5">
        <dgm:presLayoutVars>
          <dgm:bulletEnabled val="1"/>
        </dgm:presLayoutVars>
      </dgm:prSet>
      <dgm:spPr/>
    </dgm:pt>
    <dgm:pt modelId="{299BC320-C669-F64D-A2B8-2D6F41691AAB}" type="pres">
      <dgm:prSet presAssocID="{F1AEBF14-BD22-EF4E-8C65-B3CF3154D363}" presName="circleB" presStyleLbl="node1" presStyleIdx="3" presStyleCnt="5"/>
      <dgm:spPr/>
    </dgm:pt>
    <dgm:pt modelId="{5968E845-341B-5245-B774-03037EAAC6F0}" type="pres">
      <dgm:prSet presAssocID="{F1AEBF14-BD22-EF4E-8C65-B3CF3154D363}" presName="spaceB" presStyleCnt="0"/>
      <dgm:spPr/>
    </dgm:pt>
    <dgm:pt modelId="{4B6E6C43-8A49-5041-8084-4F2AB084B84A}" type="pres">
      <dgm:prSet presAssocID="{FE3E27DE-E27E-D540-B194-FABFB00E8234}" presName="space" presStyleCnt="0"/>
      <dgm:spPr/>
    </dgm:pt>
    <dgm:pt modelId="{5F9DCCDD-E613-8744-93F6-D8B0E6B9E0EC}" type="pres">
      <dgm:prSet presAssocID="{B2349972-9F56-114C-A159-8A5BB3812027}" presName="compositeA" presStyleCnt="0"/>
      <dgm:spPr/>
    </dgm:pt>
    <dgm:pt modelId="{288471EE-94E2-F648-BA0C-566CB2065A07}" type="pres">
      <dgm:prSet presAssocID="{B2349972-9F56-114C-A159-8A5BB3812027}" presName="textA" presStyleLbl="revTx" presStyleIdx="4" presStyleCnt="5">
        <dgm:presLayoutVars>
          <dgm:bulletEnabled val="1"/>
        </dgm:presLayoutVars>
      </dgm:prSet>
      <dgm:spPr/>
    </dgm:pt>
    <dgm:pt modelId="{012A7F20-F104-3F48-9F85-2B444CAE7F20}" type="pres">
      <dgm:prSet presAssocID="{B2349972-9F56-114C-A159-8A5BB3812027}" presName="circleA" presStyleLbl="node1" presStyleIdx="4" presStyleCnt="5"/>
      <dgm:spPr/>
    </dgm:pt>
    <dgm:pt modelId="{9E456885-CD5D-604B-8850-59BE6D8516F4}" type="pres">
      <dgm:prSet presAssocID="{B2349972-9F56-114C-A159-8A5BB3812027}" presName="spaceA" presStyleCnt="0"/>
      <dgm:spPr/>
    </dgm:pt>
  </dgm:ptLst>
  <dgm:cxnLst>
    <dgm:cxn modelId="{118F8723-1677-4D43-AADC-829291E5412C}" type="presOf" srcId="{BDE8E89E-CBAD-234F-8BD1-D858F40D6F36}" destId="{5085FDC7-23D8-D540-97F1-634CAAF80ADD}" srcOrd="0" destOrd="0" presId="urn:microsoft.com/office/officeart/2005/8/layout/hProcess11"/>
    <dgm:cxn modelId="{CF624936-E10D-D342-9F63-1F5B7C00B811}" srcId="{DFE20098-A71E-9D48-9D96-28FEDD3F4C0F}" destId="{C5BCC347-54AC-E047-95FF-EC3C04F57BE2}" srcOrd="1" destOrd="0" parTransId="{E768DD42-D814-1242-A406-0ECAC188BF2B}" sibTransId="{3B2BE690-9AC2-B94F-9722-040BBFA03BA6}"/>
    <dgm:cxn modelId="{51B0243B-D944-E144-BF78-E0C0D7C14FCC}" type="presOf" srcId="{C5BCC347-54AC-E047-95FF-EC3C04F57BE2}" destId="{100E29A5-A1A5-0C42-A98E-536D6B3A436D}" srcOrd="0" destOrd="0" presId="urn:microsoft.com/office/officeart/2005/8/layout/hProcess11"/>
    <dgm:cxn modelId="{66771E43-052A-534A-96E9-D9631AAE9AC7}" srcId="{DFE20098-A71E-9D48-9D96-28FEDD3F4C0F}" destId="{BDE8E89E-CBAD-234F-8BD1-D858F40D6F36}" srcOrd="2" destOrd="0" parTransId="{69FCFE2A-666E-D54A-9920-BB4B3EAE2209}" sibTransId="{763D4DC9-157B-9B4B-BAB1-F1DF53EC479D}"/>
    <dgm:cxn modelId="{86E96246-6C66-3F4E-90A4-F2D764362E6E}" type="presOf" srcId="{3471BC37-BD99-CA4D-AF97-74875ED8AF1A}" destId="{9BC113BB-798F-5143-9886-3DFA0537382D}" srcOrd="0" destOrd="0" presId="urn:microsoft.com/office/officeart/2005/8/layout/hProcess11"/>
    <dgm:cxn modelId="{738DC061-BF69-E241-9C58-CF61636C1D41}" srcId="{DFE20098-A71E-9D48-9D96-28FEDD3F4C0F}" destId="{B2349972-9F56-114C-A159-8A5BB3812027}" srcOrd="4" destOrd="0" parTransId="{7276120C-DCFF-4B4E-8537-41254A85E42C}" sibTransId="{28D6ABCC-771C-EC4A-A642-0CB46183B2F1}"/>
    <dgm:cxn modelId="{13B3EA66-54E8-0F44-B440-52517061E164}" type="presOf" srcId="{F1AEBF14-BD22-EF4E-8C65-B3CF3154D363}" destId="{389D7087-75B8-1948-927D-A9CF4C6523C7}" srcOrd="0" destOrd="0" presId="urn:microsoft.com/office/officeart/2005/8/layout/hProcess11"/>
    <dgm:cxn modelId="{F4D0C37F-EDC1-2D45-B8AF-87CD6A55FD24}" type="presOf" srcId="{B2349972-9F56-114C-A159-8A5BB3812027}" destId="{288471EE-94E2-F648-BA0C-566CB2065A07}" srcOrd="0" destOrd="0" presId="urn:microsoft.com/office/officeart/2005/8/layout/hProcess11"/>
    <dgm:cxn modelId="{950F6887-D526-EB49-8D58-A4D833A68303}" srcId="{DFE20098-A71E-9D48-9D96-28FEDD3F4C0F}" destId="{3471BC37-BD99-CA4D-AF97-74875ED8AF1A}" srcOrd="0" destOrd="0" parTransId="{02198235-4F25-E24C-ADBE-0CA496D3FAFB}" sibTransId="{67D4BE3F-A929-AE48-8038-7421E1909EC3}"/>
    <dgm:cxn modelId="{BEE6F9A9-F5A6-5542-B851-FF1BF10AA63E}" srcId="{DFE20098-A71E-9D48-9D96-28FEDD3F4C0F}" destId="{F1AEBF14-BD22-EF4E-8C65-B3CF3154D363}" srcOrd="3" destOrd="0" parTransId="{0CA9A1EC-3C49-D44F-B34E-C8E2716C4D82}" sibTransId="{FE3E27DE-E27E-D540-B194-FABFB00E8234}"/>
    <dgm:cxn modelId="{F0587ACC-6437-9749-B14B-119501821EF7}" type="presOf" srcId="{DFE20098-A71E-9D48-9D96-28FEDD3F4C0F}" destId="{05E6A6D5-A5B4-4645-B018-45A7263D2777}" srcOrd="0" destOrd="0" presId="urn:microsoft.com/office/officeart/2005/8/layout/hProcess11"/>
    <dgm:cxn modelId="{20B497AA-0481-AC44-8BF0-1F389C7840E0}" type="presParOf" srcId="{05E6A6D5-A5B4-4645-B018-45A7263D2777}" destId="{D5BCECAF-9AE4-8545-8869-A10219791B77}" srcOrd="0" destOrd="0" presId="urn:microsoft.com/office/officeart/2005/8/layout/hProcess11"/>
    <dgm:cxn modelId="{2C8E8DA3-8838-9945-A0B7-7F8FDBFBEDF3}" type="presParOf" srcId="{05E6A6D5-A5B4-4645-B018-45A7263D2777}" destId="{F61CE596-6878-DF48-A66C-3FE4138E6496}" srcOrd="1" destOrd="0" presId="urn:microsoft.com/office/officeart/2005/8/layout/hProcess11"/>
    <dgm:cxn modelId="{0139C2FF-3691-2640-B9B1-02E7ACB52B93}" type="presParOf" srcId="{F61CE596-6878-DF48-A66C-3FE4138E6496}" destId="{F54AFD6E-31A4-4E4C-B215-AC17B0FA4254}" srcOrd="0" destOrd="0" presId="urn:microsoft.com/office/officeart/2005/8/layout/hProcess11"/>
    <dgm:cxn modelId="{06B4D44F-5D27-984E-89D7-D058C63B8B6F}" type="presParOf" srcId="{F54AFD6E-31A4-4E4C-B215-AC17B0FA4254}" destId="{9BC113BB-798F-5143-9886-3DFA0537382D}" srcOrd="0" destOrd="0" presId="urn:microsoft.com/office/officeart/2005/8/layout/hProcess11"/>
    <dgm:cxn modelId="{2B2FB353-FCEA-764E-AD47-EFB04BA4C3A1}" type="presParOf" srcId="{F54AFD6E-31A4-4E4C-B215-AC17B0FA4254}" destId="{B26E58B7-940E-BC41-A4AE-F0C4F9F42C5F}" srcOrd="1" destOrd="0" presId="urn:microsoft.com/office/officeart/2005/8/layout/hProcess11"/>
    <dgm:cxn modelId="{E5B7E433-260E-9144-B625-727DCE8BB31E}" type="presParOf" srcId="{F54AFD6E-31A4-4E4C-B215-AC17B0FA4254}" destId="{BDEFE691-8702-EB4F-81BE-3D65F2A10DF2}" srcOrd="2" destOrd="0" presId="urn:microsoft.com/office/officeart/2005/8/layout/hProcess11"/>
    <dgm:cxn modelId="{A781995D-3454-5941-8105-44E9551D2F31}" type="presParOf" srcId="{F61CE596-6878-DF48-A66C-3FE4138E6496}" destId="{65BF761D-91EA-7944-BD24-3597ECAEAA1F}" srcOrd="1" destOrd="0" presId="urn:microsoft.com/office/officeart/2005/8/layout/hProcess11"/>
    <dgm:cxn modelId="{845DBA75-B50F-4B42-B022-D9A51643CB58}" type="presParOf" srcId="{F61CE596-6878-DF48-A66C-3FE4138E6496}" destId="{E652DEA2-9E0F-9842-9F98-4A121B2786A0}" srcOrd="2" destOrd="0" presId="urn:microsoft.com/office/officeart/2005/8/layout/hProcess11"/>
    <dgm:cxn modelId="{7371BBD4-2A11-4843-B08F-9259081DF118}" type="presParOf" srcId="{E652DEA2-9E0F-9842-9F98-4A121B2786A0}" destId="{100E29A5-A1A5-0C42-A98E-536D6B3A436D}" srcOrd="0" destOrd="0" presId="urn:microsoft.com/office/officeart/2005/8/layout/hProcess11"/>
    <dgm:cxn modelId="{F4C30BE5-1CEF-9848-B303-C23F466611E3}" type="presParOf" srcId="{E652DEA2-9E0F-9842-9F98-4A121B2786A0}" destId="{106953C0-209A-6B46-8D87-3F9FB4F89FA0}" srcOrd="1" destOrd="0" presId="urn:microsoft.com/office/officeart/2005/8/layout/hProcess11"/>
    <dgm:cxn modelId="{76FE3D27-D196-F741-9E98-53EE90326F74}" type="presParOf" srcId="{E652DEA2-9E0F-9842-9F98-4A121B2786A0}" destId="{5CC63DDE-1CB9-234B-8488-2B36A0A36C32}" srcOrd="2" destOrd="0" presId="urn:microsoft.com/office/officeart/2005/8/layout/hProcess11"/>
    <dgm:cxn modelId="{4E63762F-0633-9743-AF84-4F6D8B22D99D}" type="presParOf" srcId="{F61CE596-6878-DF48-A66C-3FE4138E6496}" destId="{EFD2281E-33F5-5041-BA63-04F2AD0BC4A5}" srcOrd="3" destOrd="0" presId="urn:microsoft.com/office/officeart/2005/8/layout/hProcess11"/>
    <dgm:cxn modelId="{9A95BF7E-E279-E944-9D11-90D156235C8B}" type="presParOf" srcId="{F61CE596-6878-DF48-A66C-3FE4138E6496}" destId="{F1312903-7BE8-4D4C-A145-591769422BDA}" srcOrd="4" destOrd="0" presId="urn:microsoft.com/office/officeart/2005/8/layout/hProcess11"/>
    <dgm:cxn modelId="{37993435-727B-EF40-A3EF-674615D36C13}" type="presParOf" srcId="{F1312903-7BE8-4D4C-A145-591769422BDA}" destId="{5085FDC7-23D8-D540-97F1-634CAAF80ADD}" srcOrd="0" destOrd="0" presId="urn:microsoft.com/office/officeart/2005/8/layout/hProcess11"/>
    <dgm:cxn modelId="{74DA96D1-5D1F-8748-AED5-0FB9E39669A0}" type="presParOf" srcId="{F1312903-7BE8-4D4C-A145-591769422BDA}" destId="{EA807366-2A51-3B4F-AC31-C1C932A46A1D}" srcOrd="1" destOrd="0" presId="urn:microsoft.com/office/officeart/2005/8/layout/hProcess11"/>
    <dgm:cxn modelId="{32FAF90D-5345-784D-97BA-B2B9C9E175FD}" type="presParOf" srcId="{F1312903-7BE8-4D4C-A145-591769422BDA}" destId="{5A884663-C8DC-7B40-AB0D-00D9023D9C78}" srcOrd="2" destOrd="0" presId="urn:microsoft.com/office/officeart/2005/8/layout/hProcess11"/>
    <dgm:cxn modelId="{339BB314-6A93-DF41-A699-840440FD9022}" type="presParOf" srcId="{F61CE596-6878-DF48-A66C-3FE4138E6496}" destId="{7351CDE7-976A-D745-B8CA-BA30CF00A37E}" srcOrd="5" destOrd="0" presId="urn:microsoft.com/office/officeart/2005/8/layout/hProcess11"/>
    <dgm:cxn modelId="{75A7C977-AD8E-C043-8F70-A49640FAEB49}" type="presParOf" srcId="{F61CE596-6878-DF48-A66C-3FE4138E6496}" destId="{5BCAB294-B904-7D4E-909E-E3622D3917A6}" srcOrd="6" destOrd="0" presId="urn:microsoft.com/office/officeart/2005/8/layout/hProcess11"/>
    <dgm:cxn modelId="{7DE8F885-970B-2842-9644-9CF9C1C74B92}" type="presParOf" srcId="{5BCAB294-B904-7D4E-909E-E3622D3917A6}" destId="{389D7087-75B8-1948-927D-A9CF4C6523C7}" srcOrd="0" destOrd="0" presId="urn:microsoft.com/office/officeart/2005/8/layout/hProcess11"/>
    <dgm:cxn modelId="{2356203E-C68A-744D-8E0C-9B0235BCC442}" type="presParOf" srcId="{5BCAB294-B904-7D4E-909E-E3622D3917A6}" destId="{299BC320-C669-F64D-A2B8-2D6F41691AAB}" srcOrd="1" destOrd="0" presId="urn:microsoft.com/office/officeart/2005/8/layout/hProcess11"/>
    <dgm:cxn modelId="{E24E17A0-BD54-894E-9843-275C850A59E8}" type="presParOf" srcId="{5BCAB294-B904-7D4E-909E-E3622D3917A6}" destId="{5968E845-341B-5245-B774-03037EAAC6F0}" srcOrd="2" destOrd="0" presId="urn:microsoft.com/office/officeart/2005/8/layout/hProcess11"/>
    <dgm:cxn modelId="{F1481F01-AA56-9A4D-8377-05DEE732E8FC}" type="presParOf" srcId="{F61CE596-6878-DF48-A66C-3FE4138E6496}" destId="{4B6E6C43-8A49-5041-8084-4F2AB084B84A}" srcOrd="7" destOrd="0" presId="urn:microsoft.com/office/officeart/2005/8/layout/hProcess11"/>
    <dgm:cxn modelId="{53C92CB9-50D3-E143-B5F0-F0C456EFC8B4}" type="presParOf" srcId="{F61CE596-6878-DF48-A66C-3FE4138E6496}" destId="{5F9DCCDD-E613-8744-93F6-D8B0E6B9E0EC}" srcOrd="8" destOrd="0" presId="urn:microsoft.com/office/officeart/2005/8/layout/hProcess11"/>
    <dgm:cxn modelId="{C93B938C-0267-D94B-91E2-8E951D56DFC7}" type="presParOf" srcId="{5F9DCCDD-E613-8744-93F6-D8B0E6B9E0EC}" destId="{288471EE-94E2-F648-BA0C-566CB2065A07}" srcOrd="0" destOrd="0" presId="urn:microsoft.com/office/officeart/2005/8/layout/hProcess11"/>
    <dgm:cxn modelId="{1FCF0A28-DAE1-6149-B8E2-5BBA5B9E943D}" type="presParOf" srcId="{5F9DCCDD-E613-8744-93F6-D8B0E6B9E0EC}" destId="{012A7F20-F104-3F48-9F85-2B444CAE7F20}" srcOrd="1" destOrd="0" presId="urn:microsoft.com/office/officeart/2005/8/layout/hProcess11"/>
    <dgm:cxn modelId="{3831E7F0-79B5-5243-9F11-B9DF44587D39}" type="presParOf" srcId="{5F9DCCDD-E613-8744-93F6-D8B0E6B9E0EC}" destId="{9E456885-CD5D-604B-8850-59BE6D8516F4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3160FB-8FFF-9F46-8AB3-228D59CB4EDA}" type="doc">
      <dgm:prSet loTypeId="urn:microsoft.com/office/officeart/2008/layout/VerticalCurvedList" loCatId="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B2007A5-5C7D-9946-96B8-51324B9C596E}">
      <dgm:prSet phldrT="[Text]"/>
      <dgm:spPr/>
      <dgm:t>
        <a:bodyPr/>
        <a:lstStyle/>
        <a:p>
          <a:r>
            <a:rPr lang="en-US" dirty="0"/>
            <a:t>Amazon User: Static Search </a:t>
          </a:r>
        </a:p>
      </dgm:t>
    </dgm:pt>
    <dgm:pt modelId="{FFD95019-D79C-6D4F-B7E4-CC29CF3D676A}" type="parTrans" cxnId="{60BB2054-CED8-424D-BE39-1B9431606B2E}">
      <dgm:prSet/>
      <dgm:spPr/>
      <dgm:t>
        <a:bodyPr/>
        <a:lstStyle/>
        <a:p>
          <a:endParaRPr lang="en-US"/>
        </a:p>
      </dgm:t>
    </dgm:pt>
    <dgm:pt modelId="{439ACE30-73BA-9342-B6F8-F4AFA664A45E}" type="sibTrans" cxnId="{60BB2054-CED8-424D-BE39-1B9431606B2E}">
      <dgm:prSet/>
      <dgm:spPr/>
      <dgm:t>
        <a:bodyPr/>
        <a:lstStyle/>
        <a:p>
          <a:endParaRPr lang="en-US"/>
        </a:p>
      </dgm:t>
    </dgm:pt>
    <dgm:pt modelId="{5F496676-BDC0-FA46-8F6F-B923F8BEFFB6}">
      <dgm:prSet phldrT="[Text]"/>
      <dgm:spPr/>
      <dgm:t>
        <a:bodyPr/>
        <a:lstStyle/>
        <a:p>
          <a:r>
            <a:rPr lang="en-US" dirty="0"/>
            <a:t>Amazon Seller: No Insights on Competition</a:t>
          </a:r>
        </a:p>
      </dgm:t>
    </dgm:pt>
    <dgm:pt modelId="{579410F3-F7CA-F64D-AA33-BD0DC608163C}" type="parTrans" cxnId="{CD437AE0-8CC0-5F46-9336-F2FDD876AC49}">
      <dgm:prSet/>
      <dgm:spPr/>
      <dgm:t>
        <a:bodyPr/>
        <a:lstStyle/>
        <a:p>
          <a:endParaRPr lang="en-US"/>
        </a:p>
      </dgm:t>
    </dgm:pt>
    <dgm:pt modelId="{AE8CB6EF-391D-FB4A-81B1-951EF0D9AD21}" type="sibTrans" cxnId="{CD437AE0-8CC0-5F46-9336-F2FDD876AC49}">
      <dgm:prSet/>
      <dgm:spPr/>
      <dgm:t>
        <a:bodyPr/>
        <a:lstStyle/>
        <a:p>
          <a:endParaRPr lang="en-US"/>
        </a:p>
      </dgm:t>
    </dgm:pt>
    <dgm:pt modelId="{1240FD08-C6AC-7C4E-ADD2-5BDDBF56AD1E}">
      <dgm:prSet phldrT="[Text]"/>
      <dgm:spPr/>
      <dgm:t>
        <a:bodyPr/>
        <a:lstStyle/>
        <a:p>
          <a:r>
            <a:rPr lang="en-US" dirty="0"/>
            <a:t>Manufacturer: Hard to find hidden trends </a:t>
          </a:r>
        </a:p>
      </dgm:t>
    </dgm:pt>
    <dgm:pt modelId="{A5FF0462-06A7-DA4E-B695-9737C6C663C9}" type="parTrans" cxnId="{C8A52885-AEB1-B743-8B20-CB9576EE5D68}">
      <dgm:prSet/>
      <dgm:spPr/>
      <dgm:t>
        <a:bodyPr/>
        <a:lstStyle/>
        <a:p>
          <a:endParaRPr lang="en-US"/>
        </a:p>
      </dgm:t>
    </dgm:pt>
    <dgm:pt modelId="{01AAE038-A40A-0842-9F7A-5DC1B88A705E}" type="sibTrans" cxnId="{C8A52885-AEB1-B743-8B20-CB9576EE5D68}">
      <dgm:prSet/>
      <dgm:spPr/>
      <dgm:t>
        <a:bodyPr/>
        <a:lstStyle/>
        <a:p>
          <a:endParaRPr lang="en-US"/>
        </a:p>
      </dgm:t>
    </dgm:pt>
    <dgm:pt modelId="{B87A703F-08B3-B040-ADFD-CC8D3522358D}" type="pres">
      <dgm:prSet presAssocID="{853160FB-8FFF-9F46-8AB3-228D59CB4EDA}" presName="Name0" presStyleCnt="0">
        <dgm:presLayoutVars>
          <dgm:chMax val="7"/>
          <dgm:chPref val="7"/>
          <dgm:dir/>
        </dgm:presLayoutVars>
      </dgm:prSet>
      <dgm:spPr/>
    </dgm:pt>
    <dgm:pt modelId="{B5EC520F-D619-F742-B1C0-BE75AB002607}" type="pres">
      <dgm:prSet presAssocID="{853160FB-8FFF-9F46-8AB3-228D59CB4EDA}" presName="Name1" presStyleCnt="0"/>
      <dgm:spPr/>
    </dgm:pt>
    <dgm:pt modelId="{C428C326-1326-1246-9B61-803D4939A526}" type="pres">
      <dgm:prSet presAssocID="{853160FB-8FFF-9F46-8AB3-228D59CB4EDA}" presName="cycle" presStyleCnt="0"/>
      <dgm:spPr/>
    </dgm:pt>
    <dgm:pt modelId="{F8FD26F9-0200-7E48-B600-AF9715F83A57}" type="pres">
      <dgm:prSet presAssocID="{853160FB-8FFF-9F46-8AB3-228D59CB4EDA}" presName="srcNode" presStyleLbl="node1" presStyleIdx="0" presStyleCnt="3"/>
      <dgm:spPr/>
    </dgm:pt>
    <dgm:pt modelId="{BD019BB9-9C45-1340-A612-5DBDFE5E4CF0}" type="pres">
      <dgm:prSet presAssocID="{853160FB-8FFF-9F46-8AB3-228D59CB4EDA}" presName="conn" presStyleLbl="parChTrans1D2" presStyleIdx="0" presStyleCnt="1"/>
      <dgm:spPr/>
    </dgm:pt>
    <dgm:pt modelId="{6174B273-6F57-174E-BC33-E625D07314FC}" type="pres">
      <dgm:prSet presAssocID="{853160FB-8FFF-9F46-8AB3-228D59CB4EDA}" presName="extraNode" presStyleLbl="node1" presStyleIdx="0" presStyleCnt="3"/>
      <dgm:spPr/>
    </dgm:pt>
    <dgm:pt modelId="{80B4C250-F6B4-2045-B78B-A7B8A54FDCCF}" type="pres">
      <dgm:prSet presAssocID="{853160FB-8FFF-9F46-8AB3-228D59CB4EDA}" presName="dstNode" presStyleLbl="node1" presStyleIdx="0" presStyleCnt="3"/>
      <dgm:spPr/>
    </dgm:pt>
    <dgm:pt modelId="{CBC1C3B6-7D84-8C47-BC07-2C839481DA73}" type="pres">
      <dgm:prSet presAssocID="{2B2007A5-5C7D-9946-96B8-51324B9C596E}" presName="text_1" presStyleLbl="node1" presStyleIdx="0" presStyleCnt="3">
        <dgm:presLayoutVars>
          <dgm:bulletEnabled val="1"/>
        </dgm:presLayoutVars>
      </dgm:prSet>
      <dgm:spPr/>
    </dgm:pt>
    <dgm:pt modelId="{0C7784CB-A733-2E41-893C-EE92B8988046}" type="pres">
      <dgm:prSet presAssocID="{2B2007A5-5C7D-9946-96B8-51324B9C596E}" presName="accent_1" presStyleCnt="0"/>
      <dgm:spPr/>
    </dgm:pt>
    <dgm:pt modelId="{EBD29819-EF3C-1345-83E3-B47C44B09815}" type="pres">
      <dgm:prSet presAssocID="{2B2007A5-5C7D-9946-96B8-51324B9C596E}" presName="accentRepeatNode" presStyleLbl="solidFgAcc1" presStyleIdx="0" presStyleCnt="3"/>
      <dgm:spPr/>
    </dgm:pt>
    <dgm:pt modelId="{5E711E31-8EDD-3C4E-A0BB-B8B18060A6AF}" type="pres">
      <dgm:prSet presAssocID="{5F496676-BDC0-FA46-8F6F-B923F8BEFFB6}" presName="text_2" presStyleLbl="node1" presStyleIdx="1" presStyleCnt="3">
        <dgm:presLayoutVars>
          <dgm:bulletEnabled val="1"/>
        </dgm:presLayoutVars>
      </dgm:prSet>
      <dgm:spPr/>
    </dgm:pt>
    <dgm:pt modelId="{24C02B63-8B18-1D4C-90C9-59097F902D7F}" type="pres">
      <dgm:prSet presAssocID="{5F496676-BDC0-FA46-8F6F-B923F8BEFFB6}" presName="accent_2" presStyleCnt="0"/>
      <dgm:spPr/>
    </dgm:pt>
    <dgm:pt modelId="{01064987-2388-FA42-945C-61F5FF87524C}" type="pres">
      <dgm:prSet presAssocID="{5F496676-BDC0-FA46-8F6F-B923F8BEFFB6}" presName="accentRepeatNode" presStyleLbl="solidFgAcc1" presStyleIdx="1" presStyleCnt="3"/>
      <dgm:spPr/>
    </dgm:pt>
    <dgm:pt modelId="{A33DEB14-0F67-B444-A98A-75D288761270}" type="pres">
      <dgm:prSet presAssocID="{1240FD08-C6AC-7C4E-ADD2-5BDDBF56AD1E}" presName="text_3" presStyleLbl="node1" presStyleIdx="2" presStyleCnt="3">
        <dgm:presLayoutVars>
          <dgm:bulletEnabled val="1"/>
        </dgm:presLayoutVars>
      </dgm:prSet>
      <dgm:spPr/>
    </dgm:pt>
    <dgm:pt modelId="{559B799F-51E6-4E4D-BB4C-BF0FEAD42DE3}" type="pres">
      <dgm:prSet presAssocID="{1240FD08-C6AC-7C4E-ADD2-5BDDBF56AD1E}" presName="accent_3" presStyleCnt="0"/>
      <dgm:spPr/>
    </dgm:pt>
    <dgm:pt modelId="{6697EC62-86E3-0243-B00D-566CF61A7166}" type="pres">
      <dgm:prSet presAssocID="{1240FD08-C6AC-7C4E-ADD2-5BDDBF56AD1E}" presName="accentRepeatNode" presStyleLbl="solidFgAcc1" presStyleIdx="2" presStyleCnt="3"/>
      <dgm:spPr/>
    </dgm:pt>
  </dgm:ptLst>
  <dgm:cxnLst>
    <dgm:cxn modelId="{4F0F4316-30E0-3049-9541-59F928757E29}" type="presOf" srcId="{1240FD08-C6AC-7C4E-ADD2-5BDDBF56AD1E}" destId="{A33DEB14-0F67-B444-A98A-75D288761270}" srcOrd="0" destOrd="0" presId="urn:microsoft.com/office/officeart/2008/layout/VerticalCurvedList"/>
    <dgm:cxn modelId="{60BB2054-CED8-424D-BE39-1B9431606B2E}" srcId="{853160FB-8FFF-9F46-8AB3-228D59CB4EDA}" destId="{2B2007A5-5C7D-9946-96B8-51324B9C596E}" srcOrd="0" destOrd="0" parTransId="{FFD95019-D79C-6D4F-B7E4-CC29CF3D676A}" sibTransId="{439ACE30-73BA-9342-B6F8-F4AFA664A45E}"/>
    <dgm:cxn modelId="{7D400D5D-F47D-074A-A661-B904E3358492}" type="presOf" srcId="{853160FB-8FFF-9F46-8AB3-228D59CB4EDA}" destId="{B87A703F-08B3-B040-ADFD-CC8D3522358D}" srcOrd="0" destOrd="0" presId="urn:microsoft.com/office/officeart/2008/layout/VerticalCurvedList"/>
    <dgm:cxn modelId="{5FF99467-808C-0B44-A00F-121ADAB46289}" type="presOf" srcId="{5F496676-BDC0-FA46-8F6F-B923F8BEFFB6}" destId="{5E711E31-8EDD-3C4E-A0BB-B8B18060A6AF}" srcOrd="0" destOrd="0" presId="urn:microsoft.com/office/officeart/2008/layout/VerticalCurvedList"/>
    <dgm:cxn modelId="{C8A52885-AEB1-B743-8B20-CB9576EE5D68}" srcId="{853160FB-8FFF-9F46-8AB3-228D59CB4EDA}" destId="{1240FD08-C6AC-7C4E-ADD2-5BDDBF56AD1E}" srcOrd="2" destOrd="0" parTransId="{A5FF0462-06A7-DA4E-B695-9737C6C663C9}" sibTransId="{01AAE038-A40A-0842-9F7A-5DC1B88A705E}"/>
    <dgm:cxn modelId="{087FF3CB-1CF9-8D4D-865D-811AD44F7B85}" type="presOf" srcId="{439ACE30-73BA-9342-B6F8-F4AFA664A45E}" destId="{BD019BB9-9C45-1340-A612-5DBDFE5E4CF0}" srcOrd="0" destOrd="0" presId="urn:microsoft.com/office/officeart/2008/layout/VerticalCurvedList"/>
    <dgm:cxn modelId="{F315B3D5-B9CD-9945-A037-1F6251EB1E09}" type="presOf" srcId="{2B2007A5-5C7D-9946-96B8-51324B9C596E}" destId="{CBC1C3B6-7D84-8C47-BC07-2C839481DA73}" srcOrd="0" destOrd="0" presId="urn:microsoft.com/office/officeart/2008/layout/VerticalCurvedList"/>
    <dgm:cxn modelId="{CD437AE0-8CC0-5F46-9336-F2FDD876AC49}" srcId="{853160FB-8FFF-9F46-8AB3-228D59CB4EDA}" destId="{5F496676-BDC0-FA46-8F6F-B923F8BEFFB6}" srcOrd="1" destOrd="0" parTransId="{579410F3-F7CA-F64D-AA33-BD0DC608163C}" sibTransId="{AE8CB6EF-391D-FB4A-81B1-951EF0D9AD21}"/>
    <dgm:cxn modelId="{F1D85CE3-BB67-A34B-8F48-D266F3411D93}" type="presParOf" srcId="{B87A703F-08B3-B040-ADFD-CC8D3522358D}" destId="{B5EC520F-D619-F742-B1C0-BE75AB002607}" srcOrd="0" destOrd="0" presId="urn:microsoft.com/office/officeart/2008/layout/VerticalCurvedList"/>
    <dgm:cxn modelId="{CE6CE1FF-63E9-5646-A861-F32C6D38892F}" type="presParOf" srcId="{B5EC520F-D619-F742-B1C0-BE75AB002607}" destId="{C428C326-1326-1246-9B61-803D4939A526}" srcOrd="0" destOrd="0" presId="urn:microsoft.com/office/officeart/2008/layout/VerticalCurvedList"/>
    <dgm:cxn modelId="{F6B50B2F-01B1-CD4D-B556-F0F1361C9322}" type="presParOf" srcId="{C428C326-1326-1246-9B61-803D4939A526}" destId="{F8FD26F9-0200-7E48-B600-AF9715F83A57}" srcOrd="0" destOrd="0" presId="urn:microsoft.com/office/officeart/2008/layout/VerticalCurvedList"/>
    <dgm:cxn modelId="{15079457-BCA1-484B-921C-1EBEB200ABFF}" type="presParOf" srcId="{C428C326-1326-1246-9B61-803D4939A526}" destId="{BD019BB9-9C45-1340-A612-5DBDFE5E4CF0}" srcOrd="1" destOrd="0" presId="urn:microsoft.com/office/officeart/2008/layout/VerticalCurvedList"/>
    <dgm:cxn modelId="{0CA102BD-9BD3-3B44-AC56-D271D9C2EE0D}" type="presParOf" srcId="{C428C326-1326-1246-9B61-803D4939A526}" destId="{6174B273-6F57-174E-BC33-E625D07314FC}" srcOrd="2" destOrd="0" presId="urn:microsoft.com/office/officeart/2008/layout/VerticalCurvedList"/>
    <dgm:cxn modelId="{6E0D27C6-6DD6-664B-A3BF-101AA467B9A3}" type="presParOf" srcId="{C428C326-1326-1246-9B61-803D4939A526}" destId="{80B4C250-F6B4-2045-B78B-A7B8A54FDCCF}" srcOrd="3" destOrd="0" presId="urn:microsoft.com/office/officeart/2008/layout/VerticalCurvedList"/>
    <dgm:cxn modelId="{E30C4FFB-7C48-D943-B891-9A3BF755C7BE}" type="presParOf" srcId="{B5EC520F-D619-F742-B1C0-BE75AB002607}" destId="{CBC1C3B6-7D84-8C47-BC07-2C839481DA73}" srcOrd="1" destOrd="0" presId="urn:microsoft.com/office/officeart/2008/layout/VerticalCurvedList"/>
    <dgm:cxn modelId="{3632F3C3-21F3-2445-A861-B1F1D9BDC4CB}" type="presParOf" srcId="{B5EC520F-D619-F742-B1C0-BE75AB002607}" destId="{0C7784CB-A733-2E41-893C-EE92B8988046}" srcOrd="2" destOrd="0" presId="urn:microsoft.com/office/officeart/2008/layout/VerticalCurvedList"/>
    <dgm:cxn modelId="{D89E08F6-B37F-164D-BA9D-0F260FA89F86}" type="presParOf" srcId="{0C7784CB-A733-2E41-893C-EE92B8988046}" destId="{EBD29819-EF3C-1345-83E3-B47C44B09815}" srcOrd="0" destOrd="0" presId="urn:microsoft.com/office/officeart/2008/layout/VerticalCurvedList"/>
    <dgm:cxn modelId="{67A99B96-95C6-7C41-BCA8-8147960732FC}" type="presParOf" srcId="{B5EC520F-D619-F742-B1C0-BE75AB002607}" destId="{5E711E31-8EDD-3C4E-A0BB-B8B18060A6AF}" srcOrd="3" destOrd="0" presId="urn:microsoft.com/office/officeart/2008/layout/VerticalCurvedList"/>
    <dgm:cxn modelId="{6AE18B2B-A180-8540-BA28-E6013E643EEE}" type="presParOf" srcId="{B5EC520F-D619-F742-B1C0-BE75AB002607}" destId="{24C02B63-8B18-1D4C-90C9-59097F902D7F}" srcOrd="4" destOrd="0" presId="urn:microsoft.com/office/officeart/2008/layout/VerticalCurvedList"/>
    <dgm:cxn modelId="{D9F7C967-9EB3-7740-B9C9-01E1EC0B166F}" type="presParOf" srcId="{24C02B63-8B18-1D4C-90C9-59097F902D7F}" destId="{01064987-2388-FA42-945C-61F5FF87524C}" srcOrd="0" destOrd="0" presId="urn:microsoft.com/office/officeart/2008/layout/VerticalCurvedList"/>
    <dgm:cxn modelId="{9A3AEBAE-5D52-6946-90FF-BF5FFB26C824}" type="presParOf" srcId="{B5EC520F-D619-F742-B1C0-BE75AB002607}" destId="{A33DEB14-0F67-B444-A98A-75D288761270}" srcOrd="5" destOrd="0" presId="urn:microsoft.com/office/officeart/2008/layout/VerticalCurvedList"/>
    <dgm:cxn modelId="{5826BB32-16AD-5A4B-A7AE-FDF4161AD6D4}" type="presParOf" srcId="{B5EC520F-D619-F742-B1C0-BE75AB002607}" destId="{559B799F-51E6-4E4D-BB4C-BF0FEAD42DE3}" srcOrd="6" destOrd="0" presId="urn:microsoft.com/office/officeart/2008/layout/VerticalCurvedList"/>
    <dgm:cxn modelId="{5E8616A5-B40E-324B-8CF0-5535CBBD7AD1}" type="presParOf" srcId="{559B799F-51E6-4E4D-BB4C-BF0FEAD42DE3}" destId="{6697EC62-86E3-0243-B00D-566CF61A716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77C3337-C2D5-E54F-8293-F2E79B78692C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7CB918-8A53-8947-9433-749EE41B74F2}">
      <dgm:prSet phldrT="[Text]"/>
      <dgm:spPr/>
      <dgm:t>
        <a:bodyPr/>
        <a:lstStyle/>
        <a:p>
          <a:r>
            <a:rPr lang="en-US" dirty="0"/>
            <a:t>Targeting the Audience </a:t>
          </a:r>
        </a:p>
      </dgm:t>
    </dgm:pt>
    <dgm:pt modelId="{F9BC397A-C58E-7746-8248-69AD98EE0284}" type="parTrans" cxnId="{01D34CC6-0F25-5148-8FB6-A965C8B51102}">
      <dgm:prSet/>
      <dgm:spPr/>
      <dgm:t>
        <a:bodyPr/>
        <a:lstStyle/>
        <a:p>
          <a:endParaRPr lang="en-US"/>
        </a:p>
      </dgm:t>
    </dgm:pt>
    <dgm:pt modelId="{742B914C-CF42-F14F-A27C-3C39A8F32BA9}" type="sibTrans" cxnId="{01D34CC6-0F25-5148-8FB6-A965C8B51102}">
      <dgm:prSet/>
      <dgm:spPr/>
      <dgm:t>
        <a:bodyPr/>
        <a:lstStyle/>
        <a:p>
          <a:endParaRPr lang="en-US"/>
        </a:p>
      </dgm:t>
    </dgm:pt>
    <dgm:pt modelId="{4973EAEA-FDED-894B-873D-EC139A7ADEF6}">
      <dgm:prSet phldrT="[Text]"/>
      <dgm:spPr/>
      <dgm:t>
        <a:bodyPr/>
        <a:lstStyle/>
        <a:p>
          <a:r>
            <a:rPr lang="en-US" dirty="0"/>
            <a:t>Personalized Customer Service</a:t>
          </a:r>
        </a:p>
      </dgm:t>
    </dgm:pt>
    <dgm:pt modelId="{F99341FE-F92A-1245-AACE-C72DB4AB783B}" type="parTrans" cxnId="{7E4A407C-9075-CE43-8EFA-0B7EA853AEEA}">
      <dgm:prSet/>
      <dgm:spPr/>
      <dgm:t>
        <a:bodyPr/>
        <a:lstStyle/>
        <a:p>
          <a:endParaRPr lang="en-US"/>
        </a:p>
      </dgm:t>
    </dgm:pt>
    <dgm:pt modelId="{24F0A670-F494-AD49-AE9B-D21F42104208}" type="sibTrans" cxnId="{7E4A407C-9075-CE43-8EFA-0B7EA853AEEA}">
      <dgm:prSet/>
      <dgm:spPr/>
      <dgm:t>
        <a:bodyPr/>
        <a:lstStyle/>
        <a:p>
          <a:endParaRPr lang="en-US"/>
        </a:p>
      </dgm:t>
    </dgm:pt>
    <dgm:pt modelId="{5D4329A4-FBE0-1C46-86F5-BD42DE65E3B3}">
      <dgm:prSet phldrT="[Text]"/>
      <dgm:spPr/>
      <dgm:t>
        <a:bodyPr/>
        <a:lstStyle/>
        <a:p>
          <a:r>
            <a:rPr lang="en-US" dirty="0"/>
            <a:t>Personalize Product Recommendation</a:t>
          </a:r>
        </a:p>
      </dgm:t>
    </dgm:pt>
    <dgm:pt modelId="{987F045A-3BAF-2142-B1DE-34106263458A}" type="parTrans" cxnId="{A5EC9631-E736-EF44-A00E-E0D4449516BD}">
      <dgm:prSet/>
      <dgm:spPr/>
      <dgm:t>
        <a:bodyPr/>
        <a:lstStyle/>
        <a:p>
          <a:endParaRPr lang="en-US"/>
        </a:p>
      </dgm:t>
    </dgm:pt>
    <dgm:pt modelId="{AE23546E-05BD-CE42-951F-46CB8C9681A6}" type="sibTrans" cxnId="{A5EC9631-E736-EF44-A00E-E0D4449516BD}">
      <dgm:prSet/>
      <dgm:spPr/>
      <dgm:t>
        <a:bodyPr/>
        <a:lstStyle/>
        <a:p>
          <a:endParaRPr lang="en-US"/>
        </a:p>
      </dgm:t>
    </dgm:pt>
    <dgm:pt modelId="{D9834F9E-66A2-134D-B2A2-9DA2C9510D27}">
      <dgm:prSet phldrT="[Text]"/>
      <dgm:spPr/>
      <dgm:t>
        <a:bodyPr/>
        <a:lstStyle/>
        <a:p>
          <a:r>
            <a:rPr lang="en-US" dirty="0"/>
            <a:t>Dynamic Pricing</a:t>
          </a:r>
        </a:p>
      </dgm:t>
    </dgm:pt>
    <dgm:pt modelId="{4F2DE7C0-E6D1-B649-A3BC-5515EF193CB7}" type="parTrans" cxnId="{A7C20BDE-450B-BF43-AB47-533645679D7D}">
      <dgm:prSet/>
      <dgm:spPr/>
      <dgm:t>
        <a:bodyPr/>
        <a:lstStyle/>
        <a:p>
          <a:endParaRPr lang="en-US"/>
        </a:p>
      </dgm:t>
    </dgm:pt>
    <dgm:pt modelId="{095C7287-7AD4-324B-B7B7-01BF5331DA25}" type="sibTrans" cxnId="{A7C20BDE-450B-BF43-AB47-533645679D7D}">
      <dgm:prSet/>
      <dgm:spPr/>
      <dgm:t>
        <a:bodyPr/>
        <a:lstStyle/>
        <a:p>
          <a:endParaRPr lang="en-US"/>
        </a:p>
      </dgm:t>
    </dgm:pt>
    <dgm:pt modelId="{E2E7307E-3C45-4843-B571-FE90279CA600}" type="pres">
      <dgm:prSet presAssocID="{777C3337-C2D5-E54F-8293-F2E79B78692C}" presName="Name0" presStyleCnt="0">
        <dgm:presLayoutVars>
          <dgm:chMax val="7"/>
          <dgm:chPref val="7"/>
          <dgm:dir/>
        </dgm:presLayoutVars>
      </dgm:prSet>
      <dgm:spPr/>
    </dgm:pt>
    <dgm:pt modelId="{76A08A24-1159-8E46-8536-B609468927FA}" type="pres">
      <dgm:prSet presAssocID="{777C3337-C2D5-E54F-8293-F2E79B78692C}" presName="Name1" presStyleCnt="0"/>
      <dgm:spPr/>
    </dgm:pt>
    <dgm:pt modelId="{8D250175-19B6-3B41-838B-CEC29F25B8F3}" type="pres">
      <dgm:prSet presAssocID="{777C3337-C2D5-E54F-8293-F2E79B78692C}" presName="cycle" presStyleCnt="0"/>
      <dgm:spPr/>
    </dgm:pt>
    <dgm:pt modelId="{FDB5ACA2-59C7-FE40-9D79-A0E05798AAAF}" type="pres">
      <dgm:prSet presAssocID="{777C3337-C2D5-E54F-8293-F2E79B78692C}" presName="srcNode" presStyleLbl="node1" presStyleIdx="0" presStyleCnt="4"/>
      <dgm:spPr/>
    </dgm:pt>
    <dgm:pt modelId="{C7F1A900-B26D-3141-AB94-8D89FBC7BEC1}" type="pres">
      <dgm:prSet presAssocID="{777C3337-C2D5-E54F-8293-F2E79B78692C}" presName="conn" presStyleLbl="parChTrans1D2" presStyleIdx="0" presStyleCnt="1"/>
      <dgm:spPr/>
    </dgm:pt>
    <dgm:pt modelId="{AD81090F-3195-F24F-9D4F-931B89980D1A}" type="pres">
      <dgm:prSet presAssocID="{777C3337-C2D5-E54F-8293-F2E79B78692C}" presName="extraNode" presStyleLbl="node1" presStyleIdx="0" presStyleCnt="4"/>
      <dgm:spPr/>
    </dgm:pt>
    <dgm:pt modelId="{FF47B603-32FA-5F40-9FFF-3AB5B161B29E}" type="pres">
      <dgm:prSet presAssocID="{777C3337-C2D5-E54F-8293-F2E79B78692C}" presName="dstNode" presStyleLbl="node1" presStyleIdx="0" presStyleCnt="4"/>
      <dgm:spPr/>
    </dgm:pt>
    <dgm:pt modelId="{28FCA6F2-A2BA-174B-8310-A35D03160B34}" type="pres">
      <dgm:prSet presAssocID="{AF7CB918-8A53-8947-9433-749EE41B74F2}" presName="text_1" presStyleLbl="node1" presStyleIdx="0" presStyleCnt="4">
        <dgm:presLayoutVars>
          <dgm:bulletEnabled val="1"/>
        </dgm:presLayoutVars>
      </dgm:prSet>
      <dgm:spPr/>
    </dgm:pt>
    <dgm:pt modelId="{E02B35FA-057D-FE45-B393-B94D3D42BACF}" type="pres">
      <dgm:prSet presAssocID="{AF7CB918-8A53-8947-9433-749EE41B74F2}" presName="accent_1" presStyleCnt="0"/>
      <dgm:spPr/>
    </dgm:pt>
    <dgm:pt modelId="{D42FB713-A8B1-D546-8B0A-AD449B4D772B}" type="pres">
      <dgm:prSet presAssocID="{AF7CB918-8A53-8947-9433-749EE41B74F2}" presName="accentRepeatNode" presStyleLbl="solidFgAcc1" presStyleIdx="0" presStyleCnt="4"/>
      <dgm:spPr/>
    </dgm:pt>
    <dgm:pt modelId="{FEB82320-831E-3641-B8F3-A93B5F7A3786}" type="pres">
      <dgm:prSet presAssocID="{4973EAEA-FDED-894B-873D-EC139A7ADEF6}" presName="text_2" presStyleLbl="node1" presStyleIdx="1" presStyleCnt="4">
        <dgm:presLayoutVars>
          <dgm:bulletEnabled val="1"/>
        </dgm:presLayoutVars>
      </dgm:prSet>
      <dgm:spPr/>
    </dgm:pt>
    <dgm:pt modelId="{5016CDC8-79DB-174F-A1B9-4038815122EC}" type="pres">
      <dgm:prSet presAssocID="{4973EAEA-FDED-894B-873D-EC139A7ADEF6}" presName="accent_2" presStyleCnt="0"/>
      <dgm:spPr/>
    </dgm:pt>
    <dgm:pt modelId="{11821D85-B327-0842-96FF-82CA5048FBDE}" type="pres">
      <dgm:prSet presAssocID="{4973EAEA-FDED-894B-873D-EC139A7ADEF6}" presName="accentRepeatNode" presStyleLbl="solidFgAcc1" presStyleIdx="1" presStyleCnt="4"/>
      <dgm:spPr/>
    </dgm:pt>
    <dgm:pt modelId="{E423393B-708E-E940-99B3-5AF471BFDA85}" type="pres">
      <dgm:prSet presAssocID="{5D4329A4-FBE0-1C46-86F5-BD42DE65E3B3}" presName="text_3" presStyleLbl="node1" presStyleIdx="2" presStyleCnt="4">
        <dgm:presLayoutVars>
          <dgm:bulletEnabled val="1"/>
        </dgm:presLayoutVars>
      </dgm:prSet>
      <dgm:spPr/>
    </dgm:pt>
    <dgm:pt modelId="{A78C0671-81FA-EF4F-8CE9-18CCE3883500}" type="pres">
      <dgm:prSet presAssocID="{5D4329A4-FBE0-1C46-86F5-BD42DE65E3B3}" presName="accent_3" presStyleCnt="0"/>
      <dgm:spPr/>
    </dgm:pt>
    <dgm:pt modelId="{882A1F23-45C7-1040-B343-251622115869}" type="pres">
      <dgm:prSet presAssocID="{5D4329A4-FBE0-1C46-86F5-BD42DE65E3B3}" presName="accentRepeatNode" presStyleLbl="solidFgAcc1" presStyleIdx="2" presStyleCnt="4"/>
      <dgm:spPr/>
    </dgm:pt>
    <dgm:pt modelId="{4BABB634-C0F5-F94B-8BB3-321B96F0FEC5}" type="pres">
      <dgm:prSet presAssocID="{D9834F9E-66A2-134D-B2A2-9DA2C9510D27}" presName="text_4" presStyleLbl="node1" presStyleIdx="3" presStyleCnt="4">
        <dgm:presLayoutVars>
          <dgm:bulletEnabled val="1"/>
        </dgm:presLayoutVars>
      </dgm:prSet>
      <dgm:spPr/>
    </dgm:pt>
    <dgm:pt modelId="{F8F76CFE-5D1A-454F-9E7D-72F66A8CD540}" type="pres">
      <dgm:prSet presAssocID="{D9834F9E-66A2-134D-B2A2-9DA2C9510D27}" presName="accent_4" presStyleCnt="0"/>
      <dgm:spPr/>
    </dgm:pt>
    <dgm:pt modelId="{0F056A42-DAB9-4545-BCB1-36349597DE5F}" type="pres">
      <dgm:prSet presAssocID="{D9834F9E-66A2-134D-B2A2-9DA2C9510D27}" presName="accentRepeatNode" presStyleLbl="solidFgAcc1" presStyleIdx="3" presStyleCnt="4"/>
      <dgm:spPr/>
    </dgm:pt>
  </dgm:ptLst>
  <dgm:cxnLst>
    <dgm:cxn modelId="{A5EC9631-E736-EF44-A00E-E0D4449516BD}" srcId="{777C3337-C2D5-E54F-8293-F2E79B78692C}" destId="{5D4329A4-FBE0-1C46-86F5-BD42DE65E3B3}" srcOrd="2" destOrd="0" parTransId="{987F045A-3BAF-2142-B1DE-34106263458A}" sibTransId="{AE23546E-05BD-CE42-951F-46CB8C9681A6}"/>
    <dgm:cxn modelId="{79FD2533-D731-7B48-B1F3-13668A7A6CEF}" type="presOf" srcId="{D9834F9E-66A2-134D-B2A2-9DA2C9510D27}" destId="{4BABB634-C0F5-F94B-8BB3-321B96F0FEC5}" srcOrd="0" destOrd="0" presId="urn:microsoft.com/office/officeart/2008/layout/VerticalCurvedList"/>
    <dgm:cxn modelId="{4872415A-CDD0-C149-9FB5-9DF2E5568A4B}" type="presOf" srcId="{4973EAEA-FDED-894B-873D-EC139A7ADEF6}" destId="{FEB82320-831E-3641-B8F3-A93B5F7A3786}" srcOrd="0" destOrd="0" presId="urn:microsoft.com/office/officeart/2008/layout/VerticalCurvedList"/>
    <dgm:cxn modelId="{7E4A407C-9075-CE43-8EFA-0B7EA853AEEA}" srcId="{777C3337-C2D5-E54F-8293-F2E79B78692C}" destId="{4973EAEA-FDED-894B-873D-EC139A7ADEF6}" srcOrd="1" destOrd="0" parTransId="{F99341FE-F92A-1245-AACE-C72DB4AB783B}" sibTransId="{24F0A670-F494-AD49-AE9B-D21F42104208}"/>
    <dgm:cxn modelId="{52BAD888-026C-0143-BCDD-3157E6F3B186}" type="presOf" srcId="{742B914C-CF42-F14F-A27C-3C39A8F32BA9}" destId="{C7F1A900-B26D-3141-AB94-8D89FBC7BEC1}" srcOrd="0" destOrd="0" presId="urn:microsoft.com/office/officeart/2008/layout/VerticalCurvedList"/>
    <dgm:cxn modelId="{79F8FFB0-6E77-DB4E-8423-EFD14E6BD9B8}" type="presOf" srcId="{777C3337-C2D5-E54F-8293-F2E79B78692C}" destId="{E2E7307E-3C45-4843-B571-FE90279CA600}" srcOrd="0" destOrd="0" presId="urn:microsoft.com/office/officeart/2008/layout/VerticalCurvedList"/>
    <dgm:cxn modelId="{01D34CC6-0F25-5148-8FB6-A965C8B51102}" srcId="{777C3337-C2D5-E54F-8293-F2E79B78692C}" destId="{AF7CB918-8A53-8947-9433-749EE41B74F2}" srcOrd="0" destOrd="0" parTransId="{F9BC397A-C58E-7746-8248-69AD98EE0284}" sibTransId="{742B914C-CF42-F14F-A27C-3C39A8F32BA9}"/>
    <dgm:cxn modelId="{F2D04DD2-09AC-E541-BEA8-2B83BF0B7BD5}" type="presOf" srcId="{5D4329A4-FBE0-1C46-86F5-BD42DE65E3B3}" destId="{E423393B-708E-E940-99B3-5AF471BFDA85}" srcOrd="0" destOrd="0" presId="urn:microsoft.com/office/officeart/2008/layout/VerticalCurvedList"/>
    <dgm:cxn modelId="{A7C20BDE-450B-BF43-AB47-533645679D7D}" srcId="{777C3337-C2D5-E54F-8293-F2E79B78692C}" destId="{D9834F9E-66A2-134D-B2A2-9DA2C9510D27}" srcOrd="3" destOrd="0" parTransId="{4F2DE7C0-E6D1-B649-A3BC-5515EF193CB7}" sibTransId="{095C7287-7AD4-324B-B7B7-01BF5331DA25}"/>
    <dgm:cxn modelId="{1FC71AFC-FF1A-C84E-BF0E-DFB15D6922E6}" type="presOf" srcId="{AF7CB918-8A53-8947-9433-749EE41B74F2}" destId="{28FCA6F2-A2BA-174B-8310-A35D03160B34}" srcOrd="0" destOrd="0" presId="urn:microsoft.com/office/officeart/2008/layout/VerticalCurvedList"/>
    <dgm:cxn modelId="{D2A6153B-6088-6247-9B14-49B36FDFF86D}" type="presParOf" srcId="{E2E7307E-3C45-4843-B571-FE90279CA600}" destId="{76A08A24-1159-8E46-8536-B609468927FA}" srcOrd="0" destOrd="0" presId="urn:microsoft.com/office/officeart/2008/layout/VerticalCurvedList"/>
    <dgm:cxn modelId="{3CAA27DD-0834-8346-89F1-E9C540B1FA1A}" type="presParOf" srcId="{76A08A24-1159-8E46-8536-B609468927FA}" destId="{8D250175-19B6-3B41-838B-CEC29F25B8F3}" srcOrd="0" destOrd="0" presId="urn:microsoft.com/office/officeart/2008/layout/VerticalCurvedList"/>
    <dgm:cxn modelId="{FA6211D1-8AC1-6247-9373-47C47DAE27F8}" type="presParOf" srcId="{8D250175-19B6-3B41-838B-CEC29F25B8F3}" destId="{FDB5ACA2-59C7-FE40-9D79-A0E05798AAAF}" srcOrd="0" destOrd="0" presId="urn:microsoft.com/office/officeart/2008/layout/VerticalCurvedList"/>
    <dgm:cxn modelId="{BD6E143B-0711-224B-A9CF-D294421E3F65}" type="presParOf" srcId="{8D250175-19B6-3B41-838B-CEC29F25B8F3}" destId="{C7F1A900-B26D-3141-AB94-8D89FBC7BEC1}" srcOrd="1" destOrd="0" presId="urn:microsoft.com/office/officeart/2008/layout/VerticalCurvedList"/>
    <dgm:cxn modelId="{D52A8F27-A7BF-6942-B184-4932559EF417}" type="presParOf" srcId="{8D250175-19B6-3B41-838B-CEC29F25B8F3}" destId="{AD81090F-3195-F24F-9D4F-931B89980D1A}" srcOrd="2" destOrd="0" presId="urn:microsoft.com/office/officeart/2008/layout/VerticalCurvedList"/>
    <dgm:cxn modelId="{71D1A3DD-B630-AE4F-9209-43F68FF7C318}" type="presParOf" srcId="{8D250175-19B6-3B41-838B-CEC29F25B8F3}" destId="{FF47B603-32FA-5F40-9FFF-3AB5B161B29E}" srcOrd="3" destOrd="0" presId="urn:microsoft.com/office/officeart/2008/layout/VerticalCurvedList"/>
    <dgm:cxn modelId="{DF7794E6-4FC9-D441-B6FE-88E068C8FCF4}" type="presParOf" srcId="{76A08A24-1159-8E46-8536-B609468927FA}" destId="{28FCA6F2-A2BA-174B-8310-A35D03160B34}" srcOrd="1" destOrd="0" presId="urn:microsoft.com/office/officeart/2008/layout/VerticalCurvedList"/>
    <dgm:cxn modelId="{DF7352AF-93CE-0E48-915F-6661118F8CE7}" type="presParOf" srcId="{76A08A24-1159-8E46-8536-B609468927FA}" destId="{E02B35FA-057D-FE45-B393-B94D3D42BACF}" srcOrd="2" destOrd="0" presId="urn:microsoft.com/office/officeart/2008/layout/VerticalCurvedList"/>
    <dgm:cxn modelId="{C067E733-53FB-1D4A-A9C0-8C06681DEB36}" type="presParOf" srcId="{E02B35FA-057D-FE45-B393-B94D3D42BACF}" destId="{D42FB713-A8B1-D546-8B0A-AD449B4D772B}" srcOrd="0" destOrd="0" presId="urn:microsoft.com/office/officeart/2008/layout/VerticalCurvedList"/>
    <dgm:cxn modelId="{664C2D12-3687-3745-AE1A-F1ADBB9B9001}" type="presParOf" srcId="{76A08A24-1159-8E46-8536-B609468927FA}" destId="{FEB82320-831E-3641-B8F3-A93B5F7A3786}" srcOrd="3" destOrd="0" presId="urn:microsoft.com/office/officeart/2008/layout/VerticalCurvedList"/>
    <dgm:cxn modelId="{6103BA43-1413-004C-8E79-1AA13F4E24B7}" type="presParOf" srcId="{76A08A24-1159-8E46-8536-B609468927FA}" destId="{5016CDC8-79DB-174F-A1B9-4038815122EC}" srcOrd="4" destOrd="0" presId="urn:microsoft.com/office/officeart/2008/layout/VerticalCurvedList"/>
    <dgm:cxn modelId="{15C8D5CF-0D46-0A4C-AF36-F59E101337F6}" type="presParOf" srcId="{5016CDC8-79DB-174F-A1B9-4038815122EC}" destId="{11821D85-B327-0842-96FF-82CA5048FBDE}" srcOrd="0" destOrd="0" presId="urn:microsoft.com/office/officeart/2008/layout/VerticalCurvedList"/>
    <dgm:cxn modelId="{97758024-44D7-924A-8973-509C522D7967}" type="presParOf" srcId="{76A08A24-1159-8E46-8536-B609468927FA}" destId="{E423393B-708E-E940-99B3-5AF471BFDA85}" srcOrd="5" destOrd="0" presId="urn:microsoft.com/office/officeart/2008/layout/VerticalCurvedList"/>
    <dgm:cxn modelId="{7240B6B2-8493-404C-A712-3015A850B3B9}" type="presParOf" srcId="{76A08A24-1159-8E46-8536-B609468927FA}" destId="{A78C0671-81FA-EF4F-8CE9-18CCE3883500}" srcOrd="6" destOrd="0" presId="urn:microsoft.com/office/officeart/2008/layout/VerticalCurvedList"/>
    <dgm:cxn modelId="{F5CEB354-0945-3A4A-8E1A-10B34287426B}" type="presParOf" srcId="{A78C0671-81FA-EF4F-8CE9-18CCE3883500}" destId="{882A1F23-45C7-1040-B343-251622115869}" srcOrd="0" destOrd="0" presId="urn:microsoft.com/office/officeart/2008/layout/VerticalCurvedList"/>
    <dgm:cxn modelId="{56CBD5E5-0EF9-4E47-945A-2E9F0B3986BE}" type="presParOf" srcId="{76A08A24-1159-8E46-8536-B609468927FA}" destId="{4BABB634-C0F5-F94B-8BB3-321B96F0FEC5}" srcOrd="7" destOrd="0" presId="urn:microsoft.com/office/officeart/2008/layout/VerticalCurvedList"/>
    <dgm:cxn modelId="{BED78707-41D5-C14E-985C-4B959A1DC1EA}" type="presParOf" srcId="{76A08A24-1159-8E46-8536-B609468927FA}" destId="{F8F76CFE-5D1A-454F-9E7D-72F66A8CD540}" srcOrd="8" destOrd="0" presId="urn:microsoft.com/office/officeart/2008/layout/VerticalCurvedList"/>
    <dgm:cxn modelId="{09648AC3-57F0-F24D-B627-5E957DC8BC18}" type="presParOf" srcId="{F8F76CFE-5D1A-454F-9E7D-72F66A8CD540}" destId="{0F056A42-DAB9-4545-BCB1-36349597DE5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 err="1"/>
            <a:t>Amazon.ca</a:t>
          </a:r>
          <a:r>
            <a:rPr lang="en-US" dirty="0"/>
            <a:t> 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Libraries : </a:t>
          </a:r>
          <a:r>
            <a:rPr lang="en-US" dirty="0" err="1"/>
            <a:t>BeautifulSoup</a:t>
          </a:r>
          <a:r>
            <a:rPr lang="en-US" dirty="0"/>
            <a:t>, Selenium, requests, re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/>
            <a:t>Data – 800 Pages of Watches collection </a:t>
          </a:r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/>
            <a:t>Data Type conversion – Int, Category, float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Removing Duplicates 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/>
            <a:t>Addressing the missing values</a:t>
          </a:r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/>
            <a:t>Libraries – </a:t>
          </a:r>
          <a:r>
            <a:rPr lang="en-US" dirty="0" err="1"/>
            <a:t>Wordcloud</a:t>
          </a:r>
          <a:r>
            <a:rPr lang="en-US" dirty="0"/>
            <a:t>, </a:t>
          </a:r>
          <a:r>
            <a:rPr lang="en-US" dirty="0" err="1"/>
            <a:t>pyplot_express</a:t>
          </a:r>
          <a:r>
            <a:rPr lang="en-US" dirty="0"/>
            <a:t>, seaborn, matplotlib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Insights of top 10 in different graphs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 err="1"/>
            <a:t>Wordcloud</a:t>
          </a:r>
          <a:r>
            <a:rPr lang="en-US" dirty="0"/>
            <a:t>, </a:t>
          </a:r>
          <a:r>
            <a:rPr lang="en-US" dirty="0" err="1"/>
            <a:t>bargraphs</a:t>
          </a:r>
          <a:r>
            <a:rPr lang="en-US" dirty="0"/>
            <a:t>, Images of watches</a:t>
          </a:r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 custLinFactNeighborX="-502" custLinFactNeighborY="2840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/>
            <a:t>Libraries – </a:t>
          </a:r>
          <a:r>
            <a:rPr lang="en-US" dirty="0" err="1"/>
            <a:t>Opencv</a:t>
          </a:r>
          <a:r>
            <a:rPr lang="en-US" dirty="0"/>
            <a:t>, </a:t>
          </a:r>
          <a:r>
            <a:rPr lang="en-US" dirty="0" err="1"/>
            <a:t>sklearn</a:t>
          </a:r>
          <a:r>
            <a:rPr lang="en-US" dirty="0"/>
            <a:t>, GPT3, </a:t>
          </a:r>
          <a:r>
            <a:rPr lang="en-US" dirty="0" err="1"/>
            <a:t>Kmeans</a:t>
          </a:r>
          <a:r>
            <a:rPr lang="en-US" dirty="0"/>
            <a:t> Clustering 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Uses: </a:t>
          </a:r>
          <a:r>
            <a:rPr lang="en-US" dirty="0" err="1"/>
            <a:t>ImageClassification</a:t>
          </a:r>
          <a:r>
            <a:rPr lang="en-US" dirty="0"/>
            <a:t>, Natural Language Processing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/>
            <a:t>Deployment- </a:t>
          </a:r>
          <a:r>
            <a:rPr lang="en-US" dirty="0" err="1"/>
            <a:t>Streamlit</a:t>
          </a:r>
          <a:r>
            <a:rPr lang="en-US" dirty="0"/>
            <a:t> , Git, Heroku</a:t>
          </a:r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 custLinFactNeighborX="-502" custLinFactNeighborY="2840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6559236-49E7-1942-B58B-D93E9388FFAA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CEC79F-4ABD-9943-B845-236EDEE91178}">
      <dgm:prSet phldrT="[Text]"/>
      <dgm:spPr/>
      <dgm:t>
        <a:bodyPr/>
        <a:lstStyle/>
        <a:p>
          <a:r>
            <a:rPr lang="en-US" dirty="0"/>
            <a:t>Auto labeling of databases using image recognition </a:t>
          </a:r>
        </a:p>
      </dgm:t>
    </dgm:pt>
    <dgm:pt modelId="{DB7CACBA-D280-A64C-B27E-F6FBCBB1E150}" type="parTrans" cxnId="{D32923DC-291A-1F45-BBD9-35244926F1F6}">
      <dgm:prSet/>
      <dgm:spPr/>
      <dgm:t>
        <a:bodyPr/>
        <a:lstStyle/>
        <a:p>
          <a:endParaRPr lang="en-US"/>
        </a:p>
      </dgm:t>
    </dgm:pt>
    <dgm:pt modelId="{86F580F3-6BEF-E74F-A1A7-AED240905CBF}" type="sibTrans" cxnId="{D32923DC-291A-1F45-BBD9-35244926F1F6}">
      <dgm:prSet/>
      <dgm:spPr/>
      <dgm:t>
        <a:bodyPr/>
        <a:lstStyle/>
        <a:p>
          <a:endParaRPr lang="en-US"/>
        </a:p>
      </dgm:t>
    </dgm:pt>
    <dgm:pt modelId="{FF227C80-5A07-A344-A41F-67E79D1B8D7F}">
      <dgm:prSet phldrT="[Text]"/>
      <dgm:spPr/>
      <dgm:t>
        <a:bodyPr/>
        <a:lstStyle/>
        <a:p>
          <a:r>
            <a:rPr lang="en-US" dirty="0"/>
            <a:t>Sample proof of concept to identify colors of uploaded image</a:t>
          </a:r>
        </a:p>
      </dgm:t>
    </dgm:pt>
    <dgm:pt modelId="{1E0DC75A-7254-9148-9A6E-6FD57AB85559}" type="parTrans" cxnId="{FA264B9C-7D59-5844-9435-E27CF66129FA}">
      <dgm:prSet/>
      <dgm:spPr/>
      <dgm:t>
        <a:bodyPr/>
        <a:lstStyle/>
        <a:p>
          <a:endParaRPr lang="en-US"/>
        </a:p>
      </dgm:t>
    </dgm:pt>
    <dgm:pt modelId="{DA47F975-4A25-E745-B03F-363039321F92}" type="sibTrans" cxnId="{FA264B9C-7D59-5844-9435-E27CF66129FA}">
      <dgm:prSet/>
      <dgm:spPr/>
      <dgm:t>
        <a:bodyPr/>
        <a:lstStyle/>
        <a:p>
          <a:endParaRPr lang="en-US"/>
        </a:p>
      </dgm:t>
    </dgm:pt>
    <dgm:pt modelId="{5DB168E7-EE80-D645-B819-49A2C75FFA79}">
      <dgm:prSet phldrT="[Text]"/>
      <dgm:spPr/>
      <dgm:t>
        <a:bodyPr/>
        <a:lstStyle/>
        <a:p>
          <a:r>
            <a:rPr lang="en-US" dirty="0"/>
            <a:t>Extending for multiple categories like shoes, apparel, furniture </a:t>
          </a:r>
          <a:r>
            <a:rPr lang="en-US" dirty="0" err="1"/>
            <a:t>etc</a:t>
          </a:r>
          <a:endParaRPr lang="en-US" dirty="0"/>
        </a:p>
      </dgm:t>
    </dgm:pt>
    <dgm:pt modelId="{1862AF54-8E4B-6340-9CAE-A25D7F3C4FDE}" type="parTrans" cxnId="{2806F72C-0C96-F04B-8D18-3EFADEF6AA72}">
      <dgm:prSet/>
      <dgm:spPr/>
      <dgm:t>
        <a:bodyPr/>
        <a:lstStyle/>
        <a:p>
          <a:endParaRPr lang="en-US"/>
        </a:p>
      </dgm:t>
    </dgm:pt>
    <dgm:pt modelId="{DCFDCD1D-7AA5-0A4B-9D0C-27A435693705}" type="sibTrans" cxnId="{2806F72C-0C96-F04B-8D18-3EFADEF6AA72}">
      <dgm:prSet/>
      <dgm:spPr/>
      <dgm:t>
        <a:bodyPr/>
        <a:lstStyle/>
        <a:p>
          <a:endParaRPr lang="en-US"/>
        </a:p>
      </dgm:t>
    </dgm:pt>
    <dgm:pt modelId="{3E526C21-740F-4E44-92BC-F6B6A90F2855}" type="pres">
      <dgm:prSet presAssocID="{F6559236-49E7-1942-B58B-D93E9388FFAA}" presName="Name0" presStyleCnt="0">
        <dgm:presLayoutVars>
          <dgm:chMax val="7"/>
          <dgm:chPref val="7"/>
          <dgm:dir/>
        </dgm:presLayoutVars>
      </dgm:prSet>
      <dgm:spPr/>
    </dgm:pt>
    <dgm:pt modelId="{5B3F8D31-B01A-BB49-8CA0-9333E56B49C8}" type="pres">
      <dgm:prSet presAssocID="{F6559236-49E7-1942-B58B-D93E9388FFAA}" presName="Name1" presStyleCnt="0"/>
      <dgm:spPr/>
    </dgm:pt>
    <dgm:pt modelId="{B56AE8C3-E5C3-F64E-950E-B8931757CB2E}" type="pres">
      <dgm:prSet presAssocID="{F6559236-49E7-1942-B58B-D93E9388FFAA}" presName="cycle" presStyleCnt="0"/>
      <dgm:spPr/>
    </dgm:pt>
    <dgm:pt modelId="{A43E59D5-A507-BD4B-BBC2-1A94B79C5E0C}" type="pres">
      <dgm:prSet presAssocID="{F6559236-49E7-1942-B58B-D93E9388FFAA}" presName="srcNode" presStyleLbl="node1" presStyleIdx="0" presStyleCnt="3"/>
      <dgm:spPr/>
    </dgm:pt>
    <dgm:pt modelId="{E134E2B7-E0A6-E24E-86AB-47BA2A8DA89F}" type="pres">
      <dgm:prSet presAssocID="{F6559236-49E7-1942-B58B-D93E9388FFAA}" presName="conn" presStyleLbl="parChTrans1D2" presStyleIdx="0" presStyleCnt="1"/>
      <dgm:spPr/>
    </dgm:pt>
    <dgm:pt modelId="{8C38D533-C751-8248-82B2-9416DD758EE9}" type="pres">
      <dgm:prSet presAssocID="{F6559236-49E7-1942-B58B-D93E9388FFAA}" presName="extraNode" presStyleLbl="node1" presStyleIdx="0" presStyleCnt="3"/>
      <dgm:spPr/>
    </dgm:pt>
    <dgm:pt modelId="{44A505D1-3787-4E40-95C0-678456A8176A}" type="pres">
      <dgm:prSet presAssocID="{F6559236-49E7-1942-B58B-D93E9388FFAA}" presName="dstNode" presStyleLbl="node1" presStyleIdx="0" presStyleCnt="3"/>
      <dgm:spPr/>
    </dgm:pt>
    <dgm:pt modelId="{44088E04-299E-7543-B2AA-263ED8187B78}" type="pres">
      <dgm:prSet presAssocID="{8BCEC79F-4ABD-9943-B845-236EDEE91178}" presName="text_1" presStyleLbl="node1" presStyleIdx="0" presStyleCnt="3">
        <dgm:presLayoutVars>
          <dgm:bulletEnabled val="1"/>
        </dgm:presLayoutVars>
      </dgm:prSet>
      <dgm:spPr/>
    </dgm:pt>
    <dgm:pt modelId="{FCF01973-6E00-3142-B65C-CDC5C3BF5161}" type="pres">
      <dgm:prSet presAssocID="{8BCEC79F-4ABD-9943-B845-236EDEE91178}" presName="accent_1" presStyleCnt="0"/>
      <dgm:spPr/>
    </dgm:pt>
    <dgm:pt modelId="{2E0DCEFE-FD72-8C4A-8D0D-E0C5F755021E}" type="pres">
      <dgm:prSet presAssocID="{8BCEC79F-4ABD-9943-B845-236EDEE91178}" presName="accentRepeatNode" presStyleLbl="solidFgAcc1" presStyleIdx="0" presStyleCnt="3"/>
      <dgm:spPr/>
    </dgm:pt>
    <dgm:pt modelId="{990A625A-71CE-0549-A777-D4D84B17B9D6}" type="pres">
      <dgm:prSet presAssocID="{FF227C80-5A07-A344-A41F-67E79D1B8D7F}" presName="text_2" presStyleLbl="node1" presStyleIdx="1" presStyleCnt="3">
        <dgm:presLayoutVars>
          <dgm:bulletEnabled val="1"/>
        </dgm:presLayoutVars>
      </dgm:prSet>
      <dgm:spPr/>
    </dgm:pt>
    <dgm:pt modelId="{7FBDDCD3-7852-5347-AB7B-A72E7A37951F}" type="pres">
      <dgm:prSet presAssocID="{FF227C80-5A07-A344-A41F-67E79D1B8D7F}" presName="accent_2" presStyleCnt="0"/>
      <dgm:spPr/>
    </dgm:pt>
    <dgm:pt modelId="{BC7C51A9-BC48-B048-8F20-BE920C0ED3F6}" type="pres">
      <dgm:prSet presAssocID="{FF227C80-5A07-A344-A41F-67E79D1B8D7F}" presName="accentRepeatNode" presStyleLbl="solidFgAcc1" presStyleIdx="1" presStyleCnt="3"/>
      <dgm:spPr/>
    </dgm:pt>
    <dgm:pt modelId="{CC7B0CAA-9308-8242-8A99-7EE09D19525D}" type="pres">
      <dgm:prSet presAssocID="{5DB168E7-EE80-D645-B819-49A2C75FFA79}" presName="text_3" presStyleLbl="node1" presStyleIdx="2" presStyleCnt="3" custLinFactNeighborX="-502" custLinFactNeighborY="2840">
        <dgm:presLayoutVars>
          <dgm:bulletEnabled val="1"/>
        </dgm:presLayoutVars>
      </dgm:prSet>
      <dgm:spPr/>
    </dgm:pt>
    <dgm:pt modelId="{361D57D3-0299-E84D-A8A6-3CC16C3CE5F2}" type="pres">
      <dgm:prSet presAssocID="{5DB168E7-EE80-D645-B819-49A2C75FFA79}" presName="accent_3" presStyleCnt="0"/>
      <dgm:spPr/>
    </dgm:pt>
    <dgm:pt modelId="{93081220-BCDA-F640-81B3-843B705C5B2A}" type="pres">
      <dgm:prSet presAssocID="{5DB168E7-EE80-D645-B819-49A2C75FFA79}" presName="accentRepeatNode" presStyleLbl="solidFgAcc1" presStyleIdx="2" presStyleCnt="3"/>
      <dgm:spPr/>
    </dgm:pt>
  </dgm:ptLst>
  <dgm:cxnLst>
    <dgm:cxn modelId="{2806F72C-0C96-F04B-8D18-3EFADEF6AA72}" srcId="{F6559236-49E7-1942-B58B-D93E9388FFAA}" destId="{5DB168E7-EE80-D645-B819-49A2C75FFA79}" srcOrd="2" destOrd="0" parTransId="{1862AF54-8E4B-6340-9CAE-A25D7F3C4FDE}" sibTransId="{DCFDCD1D-7AA5-0A4B-9D0C-27A435693705}"/>
    <dgm:cxn modelId="{C051E334-399E-944F-AF4F-E7B50EAFFFDE}" type="presOf" srcId="{5DB168E7-EE80-D645-B819-49A2C75FFA79}" destId="{CC7B0CAA-9308-8242-8A99-7EE09D19525D}" srcOrd="0" destOrd="0" presId="urn:microsoft.com/office/officeart/2008/layout/VerticalCurvedList"/>
    <dgm:cxn modelId="{E8BCBF79-56FD-E848-9A11-1694CBCD47F8}" type="presOf" srcId="{8BCEC79F-4ABD-9943-B845-236EDEE91178}" destId="{44088E04-299E-7543-B2AA-263ED8187B78}" srcOrd="0" destOrd="0" presId="urn:microsoft.com/office/officeart/2008/layout/VerticalCurvedList"/>
    <dgm:cxn modelId="{FA264B9C-7D59-5844-9435-E27CF66129FA}" srcId="{F6559236-49E7-1942-B58B-D93E9388FFAA}" destId="{FF227C80-5A07-A344-A41F-67E79D1B8D7F}" srcOrd="1" destOrd="0" parTransId="{1E0DC75A-7254-9148-9A6E-6FD57AB85559}" sibTransId="{DA47F975-4A25-E745-B03F-363039321F92}"/>
    <dgm:cxn modelId="{AC5D85A4-2379-7F4F-B2AB-032F2AC15F58}" type="presOf" srcId="{86F580F3-6BEF-E74F-A1A7-AED240905CBF}" destId="{E134E2B7-E0A6-E24E-86AB-47BA2A8DA89F}" srcOrd="0" destOrd="0" presId="urn:microsoft.com/office/officeart/2008/layout/VerticalCurvedList"/>
    <dgm:cxn modelId="{D32923DC-291A-1F45-BBD9-35244926F1F6}" srcId="{F6559236-49E7-1942-B58B-D93E9388FFAA}" destId="{8BCEC79F-4ABD-9943-B845-236EDEE91178}" srcOrd="0" destOrd="0" parTransId="{DB7CACBA-D280-A64C-B27E-F6FBCBB1E150}" sibTransId="{86F580F3-6BEF-E74F-A1A7-AED240905CBF}"/>
    <dgm:cxn modelId="{E70A21E7-D1B5-B446-9B80-7B652969C0FC}" type="presOf" srcId="{F6559236-49E7-1942-B58B-D93E9388FFAA}" destId="{3E526C21-740F-4E44-92BC-F6B6A90F2855}" srcOrd="0" destOrd="0" presId="urn:microsoft.com/office/officeart/2008/layout/VerticalCurvedList"/>
    <dgm:cxn modelId="{828F2EE7-E6AE-8045-99D2-7F885AB29883}" type="presOf" srcId="{FF227C80-5A07-A344-A41F-67E79D1B8D7F}" destId="{990A625A-71CE-0549-A777-D4D84B17B9D6}" srcOrd="0" destOrd="0" presId="urn:microsoft.com/office/officeart/2008/layout/VerticalCurvedList"/>
    <dgm:cxn modelId="{DA4552AA-5E99-CA49-8B29-5E78F4F30251}" type="presParOf" srcId="{3E526C21-740F-4E44-92BC-F6B6A90F2855}" destId="{5B3F8D31-B01A-BB49-8CA0-9333E56B49C8}" srcOrd="0" destOrd="0" presId="urn:microsoft.com/office/officeart/2008/layout/VerticalCurvedList"/>
    <dgm:cxn modelId="{61A36A06-4C3B-4844-80CF-0E71A3196FC6}" type="presParOf" srcId="{5B3F8D31-B01A-BB49-8CA0-9333E56B49C8}" destId="{B56AE8C3-E5C3-F64E-950E-B8931757CB2E}" srcOrd="0" destOrd="0" presId="urn:microsoft.com/office/officeart/2008/layout/VerticalCurvedList"/>
    <dgm:cxn modelId="{F323D779-3DD3-4642-A19A-DF0CF5C0D960}" type="presParOf" srcId="{B56AE8C3-E5C3-F64E-950E-B8931757CB2E}" destId="{A43E59D5-A507-BD4B-BBC2-1A94B79C5E0C}" srcOrd="0" destOrd="0" presId="urn:microsoft.com/office/officeart/2008/layout/VerticalCurvedList"/>
    <dgm:cxn modelId="{D71A2EBD-4920-3F4D-A0FF-DA4AA163E967}" type="presParOf" srcId="{B56AE8C3-E5C3-F64E-950E-B8931757CB2E}" destId="{E134E2B7-E0A6-E24E-86AB-47BA2A8DA89F}" srcOrd="1" destOrd="0" presId="urn:microsoft.com/office/officeart/2008/layout/VerticalCurvedList"/>
    <dgm:cxn modelId="{70750E54-5C71-9A47-AE6B-658D11339BE9}" type="presParOf" srcId="{B56AE8C3-E5C3-F64E-950E-B8931757CB2E}" destId="{8C38D533-C751-8248-82B2-9416DD758EE9}" srcOrd="2" destOrd="0" presId="urn:microsoft.com/office/officeart/2008/layout/VerticalCurvedList"/>
    <dgm:cxn modelId="{81076F5D-A4AD-0241-A427-5394BC2621DF}" type="presParOf" srcId="{B56AE8C3-E5C3-F64E-950E-B8931757CB2E}" destId="{44A505D1-3787-4E40-95C0-678456A8176A}" srcOrd="3" destOrd="0" presId="urn:microsoft.com/office/officeart/2008/layout/VerticalCurvedList"/>
    <dgm:cxn modelId="{20183BE9-8E59-7446-BA68-2514505FD586}" type="presParOf" srcId="{5B3F8D31-B01A-BB49-8CA0-9333E56B49C8}" destId="{44088E04-299E-7543-B2AA-263ED8187B78}" srcOrd="1" destOrd="0" presId="urn:microsoft.com/office/officeart/2008/layout/VerticalCurvedList"/>
    <dgm:cxn modelId="{E871556D-1E28-7646-ABF4-9AD7D6310333}" type="presParOf" srcId="{5B3F8D31-B01A-BB49-8CA0-9333E56B49C8}" destId="{FCF01973-6E00-3142-B65C-CDC5C3BF5161}" srcOrd="2" destOrd="0" presId="urn:microsoft.com/office/officeart/2008/layout/VerticalCurvedList"/>
    <dgm:cxn modelId="{9AD04072-7D1B-294A-AE55-68D20620CC3A}" type="presParOf" srcId="{FCF01973-6E00-3142-B65C-CDC5C3BF5161}" destId="{2E0DCEFE-FD72-8C4A-8D0D-E0C5F755021E}" srcOrd="0" destOrd="0" presId="urn:microsoft.com/office/officeart/2008/layout/VerticalCurvedList"/>
    <dgm:cxn modelId="{23A985A3-98BD-084A-9071-C5AAEEF63157}" type="presParOf" srcId="{5B3F8D31-B01A-BB49-8CA0-9333E56B49C8}" destId="{990A625A-71CE-0549-A777-D4D84B17B9D6}" srcOrd="3" destOrd="0" presId="urn:microsoft.com/office/officeart/2008/layout/VerticalCurvedList"/>
    <dgm:cxn modelId="{26A4F5BC-EB6E-094D-85E6-F9021A42DC33}" type="presParOf" srcId="{5B3F8D31-B01A-BB49-8CA0-9333E56B49C8}" destId="{7FBDDCD3-7852-5347-AB7B-A72E7A37951F}" srcOrd="4" destOrd="0" presId="urn:microsoft.com/office/officeart/2008/layout/VerticalCurvedList"/>
    <dgm:cxn modelId="{E41FC85A-0D92-9D43-AE5D-55086179BB6A}" type="presParOf" srcId="{7FBDDCD3-7852-5347-AB7B-A72E7A37951F}" destId="{BC7C51A9-BC48-B048-8F20-BE920C0ED3F6}" srcOrd="0" destOrd="0" presId="urn:microsoft.com/office/officeart/2008/layout/VerticalCurvedList"/>
    <dgm:cxn modelId="{4CC022C7-A52D-6348-AC85-189098704B96}" type="presParOf" srcId="{5B3F8D31-B01A-BB49-8CA0-9333E56B49C8}" destId="{CC7B0CAA-9308-8242-8A99-7EE09D19525D}" srcOrd="5" destOrd="0" presId="urn:microsoft.com/office/officeart/2008/layout/VerticalCurvedList"/>
    <dgm:cxn modelId="{EEF5D052-C364-C645-A794-60D063E3FD52}" type="presParOf" srcId="{5B3F8D31-B01A-BB49-8CA0-9333E56B49C8}" destId="{361D57D3-0299-E84D-A8A6-3CC16C3CE5F2}" srcOrd="6" destOrd="0" presId="urn:microsoft.com/office/officeart/2008/layout/VerticalCurvedList"/>
    <dgm:cxn modelId="{76E199DD-F104-EA4B-83DC-9D347B6AD00D}" type="presParOf" srcId="{361D57D3-0299-E84D-A8A6-3CC16C3CE5F2}" destId="{93081220-BCDA-F640-81B3-843B705C5B2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0527ED-D7DC-B745-8D6F-E1FED97AADF1}">
      <dsp:nvSpPr>
        <dsp:cNvPr id="0" name=""/>
        <dsp:cNvSpPr/>
      </dsp:nvSpPr>
      <dsp:spPr>
        <a:xfrm>
          <a:off x="1840697" y="1631865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156" y="1675472"/>
        <a:ext cx="21132" cy="4226"/>
      </dsp:txXfrm>
    </dsp:sp>
    <dsp:sp modelId="{457D87B4-EEFE-D146-A9A0-15F4C5A27C38}">
      <dsp:nvSpPr>
        <dsp:cNvPr id="0" name=""/>
        <dsp:cNvSpPr/>
      </dsp:nvSpPr>
      <dsp:spPr>
        <a:xfrm>
          <a:off x="4881" y="1126300"/>
          <a:ext cx="1837615" cy="110256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Introduction</a:t>
          </a:r>
        </a:p>
      </dsp:txBody>
      <dsp:txXfrm>
        <a:off x="4881" y="1126300"/>
        <a:ext cx="1837615" cy="1102569"/>
      </dsp:txXfrm>
    </dsp:sp>
    <dsp:sp modelId="{3738F08C-7B44-B34D-A378-DADBFB1B3989}">
      <dsp:nvSpPr>
        <dsp:cNvPr id="0" name=""/>
        <dsp:cNvSpPr/>
      </dsp:nvSpPr>
      <dsp:spPr>
        <a:xfrm>
          <a:off x="4100964" y="1631865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-965506"/>
              <a:satOff val="-2488"/>
              <a:lumOff val="-168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86423" y="1675472"/>
        <a:ext cx="21132" cy="4226"/>
      </dsp:txXfrm>
    </dsp:sp>
    <dsp:sp modelId="{58ADCFF2-AC39-2A40-9AF4-08643802AB29}">
      <dsp:nvSpPr>
        <dsp:cNvPr id="0" name=""/>
        <dsp:cNvSpPr/>
      </dsp:nvSpPr>
      <dsp:spPr>
        <a:xfrm>
          <a:off x="2265148" y="1126300"/>
          <a:ext cx="1837615" cy="1102569"/>
        </a:xfrm>
        <a:prstGeom prst="rect">
          <a:avLst/>
        </a:prstGeom>
        <a:solidFill>
          <a:schemeClr val="accent5">
            <a:hueOff val="-844818"/>
            <a:satOff val="-2177"/>
            <a:lumOff val="-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Problem Statement</a:t>
          </a:r>
        </a:p>
      </dsp:txBody>
      <dsp:txXfrm>
        <a:off x="2265148" y="1126300"/>
        <a:ext cx="1837615" cy="1102569"/>
      </dsp:txXfrm>
    </dsp:sp>
    <dsp:sp modelId="{61BDCFB2-C088-3E41-878F-BB2E5A88FB0A}">
      <dsp:nvSpPr>
        <dsp:cNvPr id="0" name=""/>
        <dsp:cNvSpPr/>
      </dsp:nvSpPr>
      <dsp:spPr>
        <a:xfrm>
          <a:off x="923689" y="2227070"/>
          <a:ext cx="4520534" cy="392051"/>
        </a:xfrm>
        <a:custGeom>
          <a:avLst/>
          <a:gdLst/>
          <a:ahLst/>
          <a:cxnLst/>
          <a:rect l="0" t="0" r="0" b="0"/>
          <a:pathLst>
            <a:path>
              <a:moveTo>
                <a:pt x="4520534" y="0"/>
              </a:moveTo>
              <a:lnTo>
                <a:pt x="4520534" y="213125"/>
              </a:lnTo>
              <a:lnTo>
                <a:pt x="0" y="213125"/>
              </a:lnTo>
              <a:lnTo>
                <a:pt x="0" y="392051"/>
              </a:lnTo>
            </a:path>
          </a:pathLst>
        </a:custGeom>
        <a:noFill/>
        <a:ln w="6350" cap="flat" cmpd="sng" algn="ctr">
          <a:solidFill>
            <a:schemeClr val="accent5">
              <a:hueOff val="-1931012"/>
              <a:satOff val="-4977"/>
              <a:lumOff val="-336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70450" y="2420982"/>
        <a:ext cx="227012" cy="4226"/>
      </dsp:txXfrm>
    </dsp:sp>
    <dsp:sp modelId="{48FC5BD1-7A0A-3142-8998-D10938DE7E70}">
      <dsp:nvSpPr>
        <dsp:cNvPr id="0" name=""/>
        <dsp:cNvSpPr/>
      </dsp:nvSpPr>
      <dsp:spPr>
        <a:xfrm>
          <a:off x="4525415" y="1126300"/>
          <a:ext cx="1837615" cy="1102569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Data Collection</a:t>
          </a:r>
        </a:p>
      </dsp:txBody>
      <dsp:txXfrm>
        <a:off x="4525415" y="1126300"/>
        <a:ext cx="1837615" cy="1102569"/>
      </dsp:txXfrm>
    </dsp:sp>
    <dsp:sp modelId="{85D28F6B-C0EF-B946-A44A-AD7DB95B6E24}">
      <dsp:nvSpPr>
        <dsp:cNvPr id="0" name=""/>
        <dsp:cNvSpPr/>
      </dsp:nvSpPr>
      <dsp:spPr>
        <a:xfrm>
          <a:off x="1840697" y="3157086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-2896518"/>
              <a:satOff val="-7465"/>
              <a:lumOff val="-504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156" y="3200693"/>
        <a:ext cx="21132" cy="4226"/>
      </dsp:txXfrm>
    </dsp:sp>
    <dsp:sp modelId="{22E445DA-6763-7748-B9BB-132365CA8F92}">
      <dsp:nvSpPr>
        <dsp:cNvPr id="0" name=""/>
        <dsp:cNvSpPr/>
      </dsp:nvSpPr>
      <dsp:spPr>
        <a:xfrm>
          <a:off x="4881" y="2651521"/>
          <a:ext cx="1837615" cy="1102569"/>
        </a:xfrm>
        <a:prstGeom prst="rect">
          <a:avLst/>
        </a:prstGeom>
        <a:solidFill>
          <a:schemeClr val="accent5">
            <a:hueOff val="-2534453"/>
            <a:satOff val="-6532"/>
            <a:lumOff val="-4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Data Cleaning</a:t>
          </a:r>
        </a:p>
      </dsp:txBody>
      <dsp:txXfrm>
        <a:off x="4881" y="2651521"/>
        <a:ext cx="1837615" cy="1102569"/>
      </dsp:txXfrm>
    </dsp:sp>
    <dsp:sp modelId="{E58EF91E-932C-BE42-A624-3B881DA5096C}">
      <dsp:nvSpPr>
        <dsp:cNvPr id="0" name=""/>
        <dsp:cNvSpPr/>
      </dsp:nvSpPr>
      <dsp:spPr>
        <a:xfrm>
          <a:off x="4100964" y="3157086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-3862025"/>
              <a:satOff val="-9954"/>
              <a:lumOff val="-672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86423" y="3200693"/>
        <a:ext cx="21132" cy="4226"/>
      </dsp:txXfrm>
    </dsp:sp>
    <dsp:sp modelId="{BE8878F4-B4B8-4141-80AF-27505A701D8B}">
      <dsp:nvSpPr>
        <dsp:cNvPr id="0" name=""/>
        <dsp:cNvSpPr/>
      </dsp:nvSpPr>
      <dsp:spPr>
        <a:xfrm>
          <a:off x="2265148" y="2651521"/>
          <a:ext cx="1837615" cy="1102569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Data Analysis and Visualization </a:t>
          </a:r>
        </a:p>
      </dsp:txBody>
      <dsp:txXfrm>
        <a:off x="2265148" y="2651521"/>
        <a:ext cx="1837615" cy="1102569"/>
      </dsp:txXfrm>
    </dsp:sp>
    <dsp:sp modelId="{D4EF1C20-04DC-5A4E-8E65-17A9050F8340}">
      <dsp:nvSpPr>
        <dsp:cNvPr id="0" name=""/>
        <dsp:cNvSpPr/>
      </dsp:nvSpPr>
      <dsp:spPr>
        <a:xfrm>
          <a:off x="923689" y="3752291"/>
          <a:ext cx="4520534" cy="392051"/>
        </a:xfrm>
        <a:custGeom>
          <a:avLst/>
          <a:gdLst/>
          <a:ahLst/>
          <a:cxnLst/>
          <a:rect l="0" t="0" r="0" b="0"/>
          <a:pathLst>
            <a:path>
              <a:moveTo>
                <a:pt x="4520534" y="0"/>
              </a:moveTo>
              <a:lnTo>
                <a:pt x="4520534" y="213125"/>
              </a:lnTo>
              <a:lnTo>
                <a:pt x="0" y="213125"/>
              </a:lnTo>
              <a:lnTo>
                <a:pt x="0" y="392051"/>
              </a:lnTo>
            </a:path>
          </a:pathLst>
        </a:custGeom>
        <a:noFill/>
        <a:ln w="6350" cap="flat" cmpd="sng" algn="ctr">
          <a:solidFill>
            <a:schemeClr val="accent5">
              <a:hueOff val="-4827531"/>
              <a:satOff val="-12442"/>
              <a:lumOff val="-840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070450" y="3946203"/>
        <a:ext cx="227012" cy="4226"/>
      </dsp:txXfrm>
    </dsp:sp>
    <dsp:sp modelId="{71BB98E7-925E-214E-9A21-130DF4B3904D}">
      <dsp:nvSpPr>
        <dsp:cNvPr id="0" name=""/>
        <dsp:cNvSpPr/>
      </dsp:nvSpPr>
      <dsp:spPr>
        <a:xfrm>
          <a:off x="4525415" y="2651521"/>
          <a:ext cx="1837615" cy="1102569"/>
        </a:xfrm>
        <a:prstGeom prst="rect">
          <a:avLst/>
        </a:prstGeom>
        <a:solidFill>
          <a:schemeClr val="accent5">
            <a:hueOff val="-4224089"/>
            <a:satOff val="-10887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Data Modeling</a:t>
          </a:r>
        </a:p>
      </dsp:txBody>
      <dsp:txXfrm>
        <a:off x="4525415" y="2651521"/>
        <a:ext cx="1837615" cy="1102569"/>
      </dsp:txXfrm>
    </dsp:sp>
    <dsp:sp modelId="{A49AA18B-16D4-5B49-B049-6FB5DD18D8F2}">
      <dsp:nvSpPr>
        <dsp:cNvPr id="0" name=""/>
        <dsp:cNvSpPr/>
      </dsp:nvSpPr>
      <dsp:spPr>
        <a:xfrm>
          <a:off x="1840697" y="4682307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-5793037"/>
              <a:satOff val="-14931"/>
              <a:lumOff val="-1008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26156" y="4725914"/>
        <a:ext cx="21132" cy="4226"/>
      </dsp:txXfrm>
    </dsp:sp>
    <dsp:sp modelId="{C5BB154C-23CF-914E-8D9F-8393A070B0AC}">
      <dsp:nvSpPr>
        <dsp:cNvPr id="0" name=""/>
        <dsp:cNvSpPr/>
      </dsp:nvSpPr>
      <dsp:spPr>
        <a:xfrm>
          <a:off x="4881" y="4176742"/>
          <a:ext cx="1837615" cy="1102569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Future Steps </a:t>
          </a:r>
        </a:p>
      </dsp:txBody>
      <dsp:txXfrm>
        <a:off x="4881" y="4176742"/>
        <a:ext cx="1837615" cy="1102569"/>
      </dsp:txXfrm>
    </dsp:sp>
    <dsp:sp modelId="{9C23568D-6EBD-3E41-948E-ABA8ED4956E1}">
      <dsp:nvSpPr>
        <dsp:cNvPr id="0" name=""/>
        <dsp:cNvSpPr/>
      </dsp:nvSpPr>
      <dsp:spPr>
        <a:xfrm>
          <a:off x="4100964" y="4682307"/>
          <a:ext cx="39205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2051" y="45720"/>
              </a:lnTo>
            </a:path>
          </a:pathLst>
        </a:custGeom>
        <a:noFill/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86423" y="4725914"/>
        <a:ext cx="21132" cy="4226"/>
      </dsp:txXfrm>
    </dsp:sp>
    <dsp:sp modelId="{50609FB7-3D3C-C94A-A669-0FB73C921E82}">
      <dsp:nvSpPr>
        <dsp:cNvPr id="0" name=""/>
        <dsp:cNvSpPr/>
      </dsp:nvSpPr>
      <dsp:spPr>
        <a:xfrm>
          <a:off x="2265148" y="4176742"/>
          <a:ext cx="1837615" cy="1102569"/>
        </a:xfrm>
        <a:prstGeom prst="rect">
          <a:avLst/>
        </a:prstGeom>
        <a:solidFill>
          <a:schemeClr val="accent5">
            <a:hueOff val="-5913725"/>
            <a:satOff val="-15242"/>
            <a:lumOff val="-10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Demo</a:t>
          </a:r>
        </a:p>
      </dsp:txBody>
      <dsp:txXfrm>
        <a:off x="2265148" y="4176742"/>
        <a:ext cx="1837615" cy="1102569"/>
      </dsp:txXfrm>
    </dsp:sp>
    <dsp:sp modelId="{F4D70CAC-40A5-A945-B55C-79D5CCFE8E38}">
      <dsp:nvSpPr>
        <dsp:cNvPr id="0" name=""/>
        <dsp:cNvSpPr/>
      </dsp:nvSpPr>
      <dsp:spPr>
        <a:xfrm>
          <a:off x="4525415" y="4176742"/>
          <a:ext cx="1837615" cy="1102569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0045" tIns="94518" rIns="90045" bIns="94518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Conclusion</a:t>
          </a:r>
        </a:p>
      </dsp:txBody>
      <dsp:txXfrm>
        <a:off x="4525415" y="4176742"/>
        <a:ext cx="1837615" cy="1102569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Natural Language to  Python code for querying  using GPT3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Easy Analysis for Sellers of Amazon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554834" y="3070652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Helping Manufactures to identify color combinations that has higher ratings in designing watches</a:t>
          </a:r>
        </a:p>
      </dsp:txBody>
      <dsp:txXfrm>
        <a:off x="554834" y="3070652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BCECAF-9AE4-8545-8869-A10219791B77}">
      <dsp:nvSpPr>
        <dsp:cNvPr id="0" name=""/>
        <dsp:cNvSpPr/>
      </dsp:nvSpPr>
      <dsp:spPr>
        <a:xfrm>
          <a:off x="0" y="1246859"/>
          <a:ext cx="10515600" cy="1662479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C113BB-798F-5143-9886-3DFA0537382D}">
      <dsp:nvSpPr>
        <dsp:cNvPr id="0" name=""/>
        <dsp:cNvSpPr/>
      </dsp:nvSpPr>
      <dsp:spPr>
        <a:xfrm>
          <a:off x="4159" y="0"/>
          <a:ext cx="1818408" cy="1662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M.B.A </a:t>
          </a:r>
        </a:p>
      </dsp:txBody>
      <dsp:txXfrm>
        <a:off x="4159" y="0"/>
        <a:ext cx="1818408" cy="1662479"/>
      </dsp:txXfrm>
    </dsp:sp>
    <dsp:sp modelId="{B26E58B7-940E-BC41-A4AE-F0C4F9F42C5F}">
      <dsp:nvSpPr>
        <dsp:cNvPr id="0" name=""/>
        <dsp:cNvSpPr/>
      </dsp:nvSpPr>
      <dsp:spPr>
        <a:xfrm>
          <a:off x="705553" y="1870289"/>
          <a:ext cx="415619" cy="41561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0E29A5-A1A5-0C42-A98E-536D6B3A436D}">
      <dsp:nvSpPr>
        <dsp:cNvPr id="0" name=""/>
        <dsp:cNvSpPr/>
      </dsp:nvSpPr>
      <dsp:spPr>
        <a:xfrm>
          <a:off x="1913487" y="2493719"/>
          <a:ext cx="1818408" cy="1662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Account Manager-Data Solutions Airtel</a:t>
          </a:r>
        </a:p>
      </dsp:txBody>
      <dsp:txXfrm>
        <a:off x="1913487" y="2493719"/>
        <a:ext cx="1818408" cy="1662479"/>
      </dsp:txXfrm>
    </dsp:sp>
    <dsp:sp modelId="{106953C0-209A-6B46-8D87-3F9FB4F89FA0}">
      <dsp:nvSpPr>
        <dsp:cNvPr id="0" name=""/>
        <dsp:cNvSpPr/>
      </dsp:nvSpPr>
      <dsp:spPr>
        <a:xfrm>
          <a:off x="2614881" y="1870289"/>
          <a:ext cx="415619" cy="41561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85FDC7-23D8-D540-97F1-634CAAF80ADD}">
      <dsp:nvSpPr>
        <dsp:cNvPr id="0" name=""/>
        <dsp:cNvSpPr/>
      </dsp:nvSpPr>
      <dsp:spPr>
        <a:xfrm>
          <a:off x="3822815" y="0"/>
          <a:ext cx="1818408" cy="1662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Marketing Research &amp; Analytics -Centennial College</a:t>
          </a:r>
        </a:p>
      </dsp:txBody>
      <dsp:txXfrm>
        <a:off x="3822815" y="0"/>
        <a:ext cx="1818408" cy="1662479"/>
      </dsp:txXfrm>
    </dsp:sp>
    <dsp:sp modelId="{EA807366-2A51-3B4F-AC31-C1C932A46A1D}">
      <dsp:nvSpPr>
        <dsp:cNvPr id="0" name=""/>
        <dsp:cNvSpPr/>
      </dsp:nvSpPr>
      <dsp:spPr>
        <a:xfrm>
          <a:off x="4524210" y="1870289"/>
          <a:ext cx="415619" cy="41561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9D7087-75B8-1948-927D-A9CF4C6523C7}">
      <dsp:nvSpPr>
        <dsp:cNvPr id="0" name=""/>
        <dsp:cNvSpPr/>
      </dsp:nvSpPr>
      <dsp:spPr>
        <a:xfrm>
          <a:off x="5732144" y="2493719"/>
          <a:ext cx="1818408" cy="1662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Account Manager- Canon Canada Inc.</a:t>
          </a:r>
        </a:p>
      </dsp:txBody>
      <dsp:txXfrm>
        <a:off x="5732144" y="2493719"/>
        <a:ext cx="1818408" cy="1662479"/>
      </dsp:txXfrm>
    </dsp:sp>
    <dsp:sp modelId="{299BC320-C669-F64D-A2B8-2D6F41691AAB}">
      <dsp:nvSpPr>
        <dsp:cNvPr id="0" name=""/>
        <dsp:cNvSpPr/>
      </dsp:nvSpPr>
      <dsp:spPr>
        <a:xfrm>
          <a:off x="6433538" y="1870289"/>
          <a:ext cx="415619" cy="41561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471EE-94E2-F648-BA0C-566CB2065A07}">
      <dsp:nvSpPr>
        <dsp:cNvPr id="0" name=""/>
        <dsp:cNvSpPr/>
      </dsp:nvSpPr>
      <dsp:spPr>
        <a:xfrm>
          <a:off x="7641472" y="0"/>
          <a:ext cx="1818408" cy="16624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b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Science Immersive - General Assembly </a:t>
          </a:r>
        </a:p>
      </dsp:txBody>
      <dsp:txXfrm>
        <a:off x="7641472" y="0"/>
        <a:ext cx="1818408" cy="1662479"/>
      </dsp:txXfrm>
    </dsp:sp>
    <dsp:sp modelId="{012A7F20-F104-3F48-9F85-2B444CAE7F20}">
      <dsp:nvSpPr>
        <dsp:cNvPr id="0" name=""/>
        <dsp:cNvSpPr/>
      </dsp:nvSpPr>
      <dsp:spPr>
        <a:xfrm>
          <a:off x="8342867" y="1870289"/>
          <a:ext cx="415619" cy="415619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019BB9-9C45-1340-A612-5DBDFE5E4CF0}">
      <dsp:nvSpPr>
        <dsp:cNvPr id="0" name=""/>
        <dsp:cNvSpPr/>
      </dsp:nvSpPr>
      <dsp:spPr>
        <a:xfrm>
          <a:off x="-4967671" y="-761164"/>
          <a:ext cx="5916311" cy="5916311"/>
        </a:xfrm>
        <a:prstGeom prst="blockArc">
          <a:avLst>
            <a:gd name="adj1" fmla="val 18900000"/>
            <a:gd name="adj2" fmla="val 2700000"/>
            <a:gd name="adj3" fmla="val 365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C1C3B6-7D84-8C47-BC07-2C839481DA73}">
      <dsp:nvSpPr>
        <dsp:cNvPr id="0" name=""/>
        <dsp:cNvSpPr/>
      </dsp:nvSpPr>
      <dsp:spPr>
        <a:xfrm>
          <a:off x="610123" y="439398"/>
          <a:ext cx="10234544" cy="87879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754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Amazon User: Static Search </a:t>
          </a:r>
        </a:p>
      </dsp:txBody>
      <dsp:txXfrm>
        <a:off x="610123" y="439398"/>
        <a:ext cx="10234544" cy="878796"/>
      </dsp:txXfrm>
    </dsp:sp>
    <dsp:sp modelId="{EBD29819-EF3C-1345-83E3-B47C44B09815}">
      <dsp:nvSpPr>
        <dsp:cNvPr id="0" name=""/>
        <dsp:cNvSpPr/>
      </dsp:nvSpPr>
      <dsp:spPr>
        <a:xfrm>
          <a:off x="60875" y="329548"/>
          <a:ext cx="1098495" cy="109849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E711E31-8EDD-3C4E-A0BB-B8B18060A6AF}">
      <dsp:nvSpPr>
        <dsp:cNvPr id="0" name=""/>
        <dsp:cNvSpPr/>
      </dsp:nvSpPr>
      <dsp:spPr>
        <a:xfrm>
          <a:off x="929565" y="1757592"/>
          <a:ext cx="9915101" cy="87879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754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Amazon Seller: No Insights on Competition</a:t>
          </a:r>
        </a:p>
      </dsp:txBody>
      <dsp:txXfrm>
        <a:off x="929565" y="1757592"/>
        <a:ext cx="9915101" cy="878796"/>
      </dsp:txXfrm>
    </dsp:sp>
    <dsp:sp modelId="{01064987-2388-FA42-945C-61F5FF87524C}">
      <dsp:nvSpPr>
        <dsp:cNvPr id="0" name=""/>
        <dsp:cNvSpPr/>
      </dsp:nvSpPr>
      <dsp:spPr>
        <a:xfrm>
          <a:off x="380318" y="1647743"/>
          <a:ext cx="1098495" cy="109849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3DEB14-0F67-B444-A98A-75D288761270}">
      <dsp:nvSpPr>
        <dsp:cNvPr id="0" name=""/>
        <dsp:cNvSpPr/>
      </dsp:nvSpPr>
      <dsp:spPr>
        <a:xfrm>
          <a:off x="610123" y="3075787"/>
          <a:ext cx="10234544" cy="87879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9754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Manufacturer: Hard to find hidden trends </a:t>
          </a:r>
        </a:p>
      </dsp:txBody>
      <dsp:txXfrm>
        <a:off x="610123" y="3075787"/>
        <a:ext cx="10234544" cy="878796"/>
      </dsp:txXfrm>
    </dsp:sp>
    <dsp:sp modelId="{6697EC62-86E3-0243-B00D-566CF61A7166}">
      <dsp:nvSpPr>
        <dsp:cNvPr id="0" name=""/>
        <dsp:cNvSpPr/>
      </dsp:nvSpPr>
      <dsp:spPr>
        <a:xfrm>
          <a:off x="60875" y="2965937"/>
          <a:ext cx="1098495" cy="109849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F1A900-B26D-3141-AB94-8D89FBC7BEC1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FCA6F2-A2BA-174B-8310-A35D03160B34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Targeting the Audience </a:t>
          </a:r>
        </a:p>
      </dsp:txBody>
      <dsp:txXfrm>
        <a:off x="492024" y="334530"/>
        <a:ext cx="9963850" cy="669409"/>
      </dsp:txXfrm>
    </dsp:sp>
    <dsp:sp modelId="{D42FB713-A8B1-D546-8B0A-AD449B4D772B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B82320-831E-3641-B8F3-A93B5F7A3786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Personalized Customer Service</a:t>
          </a:r>
        </a:p>
      </dsp:txBody>
      <dsp:txXfrm>
        <a:off x="875812" y="1338819"/>
        <a:ext cx="9580062" cy="669409"/>
      </dsp:txXfrm>
    </dsp:sp>
    <dsp:sp modelId="{11821D85-B327-0842-96FF-82CA5048FBDE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23393B-708E-E940-99B3-5AF471BFDA85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Personalize Product Recommendation</a:t>
          </a:r>
        </a:p>
      </dsp:txBody>
      <dsp:txXfrm>
        <a:off x="875812" y="2343108"/>
        <a:ext cx="9580062" cy="669409"/>
      </dsp:txXfrm>
    </dsp:sp>
    <dsp:sp modelId="{882A1F23-45C7-1040-B343-251622115869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ABB634-C0F5-F94B-8BB3-321B96F0FEC5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Dynamic Pricing</a:t>
          </a:r>
        </a:p>
      </dsp:txBody>
      <dsp:txXfrm>
        <a:off x="492024" y="3347397"/>
        <a:ext cx="9963850" cy="669409"/>
      </dsp:txXfrm>
    </dsp:sp>
    <dsp:sp modelId="{0F056A42-DAB9-4545-BCB1-36349597DE5F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Amazon.ca</a:t>
          </a:r>
          <a:r>
            <a:rPr lang="en-US" sz="3500" kern="1200" dirty="0"/>
            <a:t> 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Libraries : </a:t>
          </a:r>
          <a:r>
            <a:rPr lang="en-US" sz="3500" kern="1200" dirty="0" err="1"/>
            <a:t>BeautifulSoup</a:t>
          </a:r>
          <a:r>
            <a:rPr lang="en-US" sz="3500" kern="1200" dirty="0"/>
            <a:t>, Selenium, requests, re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– 800 Pages of Watches collection </a:t>
          </a:r>
        </a:p>
      </dsp:txBody>
      <dsp:txXfrm>
        <a:off x="604289" y="3045936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Data Type conversion – Int, Category, float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Removing Duplicates 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604289" y="3045936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104140" rIns="104140" bIns="10414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Addressing the missing values</a:t>
          </a:r>
        </a:p>
      </dsp:txBody>
      <dsp:txXfrm>
        <a:off x="604289" y="3045936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Libraries – </a:t>
          </a:r>
          <a:r>
            <a:rPr lang="en-US" sz="2900" kern="1200" dirty="0" err="1"/>
            <a:t>Wordcloud</a:t>
          </a:r>
          <a:r>
            <a:rPr lang="en-US" sz="2900" kern="1200" dirty="0"/>
            <a:t>, </a:t>
          </a:r>
          <a:r>
            <a:rPr lang="en-US" sz="2900" kern="1200" dirty="0" err="1"/>
            <a:t>pyplot_express</a:t>
          </a:r>
          <a:r>
            <a:rPr lang="en-US" sz="2900" kern="1200" dirty="0"/>
            <a:t>, seaborn, matplotlib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Insights of top 10 in different graphs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554834" y="3070652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 err="1"/>
            <a:t>Wordcloud</a:t>
          </a:r>
          <a:r>
            <a:rPr lang="en-US" sz="2900" kern="1200" dirty="0"/>
            <a:t>, </a:t>
          </a:r>
          <a:r>
            <a:rPr lang="en-US" sz="2900" kern="1200" dirty="0" err="1"/>
            <a:t>bargraphs</a:t>
          </a:r>
          <a:r>
            <a:rPr lang="en-US" sz="2900" kern="1200" dirty="0"/>
            <a:t>, Images of watches</a:t>
          </a:r>
        </a:p>
      </dsp:txBody>
      <dsp:txXfrm>
        <a:off x="554834" y="3070652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Libraries – </a:t>
          </a:r>
          <a:r>
            <a:rPr lang="en-US" sz="3000" kern="1200" dirty="0" err="1"/>
            <a:t>Opencv</a:t>
          </a:r>
          <a:r>
            <a:rPr lang="en-US" sz="3000" kern="1200" dirty="0"/>
            <a:t>, </a:t>
          </a:r>
          <a:r>
            <a:rPr lang="en-US" sz="3000" kern="1200" dirty="0" err="1"/>
            <a:t>sklearn</a:t>
          </a:r>
          <a:r>
            <a:rPr lang="en-US" sz="3000" kern="1200" dirty="0"/>
            <a:t>, GPT3, </a:t>
          </a:r>
          <a:r>
            <a:rPr lang="en-US" sz="3000" kern="1200" dirty="0" err="1"/>
            <a:t>Kmeans</a:t>
          </a:r>
          <a:r>
            <a:rPr lang="en-US" sz="3000" kern="1200" dirty="0"/>
            <a:t> Clustering 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Uses: </a:t>
          </a:r>
          <a:r>
            <a:rPr lang="en-US" sz="3000" kern="1200" dirty="0" err="1"/>
            <a:t>ImageClassification</a:t>
          </a:r>
          <a:r>
            <a:rPr lang="en-US" sz="3000" kern="1200" dirty="0"/>
            <a:t>, Natural Language Processing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554834" y="3070652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76200" rIns="76200" bIns="762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Deployment- </a:t>
          </a:r>
          <a:r>
            <a:rPr lang="en-US" sz="3000" kern="1200" dirty="0" err="1"/>
            <a:t>Streamlit</a:t>
          </a:r>
          <a:r>
            <a:rPr lang="en-US" sz="3000" kern="1200" dirty="0"/>
            <a:t> , Git, Heroku</a:t>
          </a:r>
        </a:p>
      </dsp:txBody>
      <dsp:txXfrm>
        <a:off x="554834" y="3070652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4E2B7-E0A6-E24E-86AB-47BA2A8DA89F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088E04-299E-7543-B2AA-263ED8187B78}">
      <dsp:nvSpPr>
        <dsp:cNvPr id="0" name=""/>
        <dsp:cNvSpPr/>
      </dsp:nvSpPr>
      <dsp:spPr>
        <a:xfrm>
          <a:off x="604289" y="435133"/>
          <a:ext cx="9851585" cy="87026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Auto labeling of databases using image recognition </a:t>
          </a:r>
        </a:p>
      </dsp:txBody>
      <dsp:txXfrm>
        <a:off x="604289" y="435133"/>
        <a:ext cx="9851585" cy="870267"/>
      </dsp:txXfrm>
    </dsp:sp>
    <dsp:sp modelId="{2E0DCEFE-FD72-8C4A-8D0D-E0C5F755021E}">
      <dsp:nvSpPr>
        <dsp:cNvPr id="0" name=""/>
        <dsp:cNvSpPr/>
      </dsp:nvSpPr>
      <dsp:spPr>
        <a:xfrm>
          <a:off x="60372" y="326350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0A625A-71CE-0549-A777-D4D84B17B9D6}">
      <dsp:nvSpPr>
        <dsp:cNvPr id="0" name=""/>
        <dsp:cNvSpPr/>
      </dsp:nvSpPr>
      <dsp:spPr>
        <a:xfrm>
          <a:off x="920631" y="1740535"/>
          <a:ext cx="9535243" cy="87026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Sample proof of concept to identify colors of uploaded image</a:t>
          </a:r>
        </a:p>
      </dsp:txBody>
      <dsp:txXfrm>
        <a:off x="920631" y="1740535"/>
        <a:ext cx="9535243" cy="870267"/>
      </dsp:txXfrm>
    </dsp:sp>
    <dsp:sp modelId="{BC7C51A9-BC48-B048-8F20-BE920C0ED3F6}">
      <dsp:nvSpPr>
        <dsp:cNvPr id="0" name=""/>
        <dsp:cNvSpPr/>
      </dsp:nvSpPr>
      <dsp:spPr>
        <a:xfrm>
          <a:off x="376714" y="1631751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7B0CAA-9308-8242-8A99-7EE09D19525D}">
      <dsp:nvSpPr>
        <dsp:cNvPr id="0" name=""/>
        <dsp:cNvSpPr/>
      </dsp:nvSpPr>
      <dsp:spPr>
        <a:xfrm>
          <a:off x="554834" y="3070652"/>
          <a:ext cx="9851585" cy="87026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0775" tIns="66040" rIns="66040" bIns="6604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Extending for multiple categories like shoes, apparel, furniture </a:t>
          </a:r>
          <a:r>
            <a:rPr lang="en-US" sz="2600" kern="1200" dirty="0" err="1"/>
            <a:t>etc</a:t>
          </a:r>
          <a:endParaRPr lang="en-US" sz="2600" kern="1200" dirty="0"/>
        </a:p>
      </dsp:txBody>
      <dsp:txXfrm>
        <a:off x="554834" y="3070652"/>
        <a:ext cx="9851585" cy="870267"/>
      </dsp:txXfrm>
    </dsp:sp>
    <dsp:sp modelId="{93081220-BCDA-F640-81B3-843B705C5B2A}">
      <dsp:nvSpPr>
        <dsp:cNvPr id="0" name=""/>
        <dsp:cNvSpPr/>
      </dsp:nvSpPr>
      <dsp:spPr>
        <a:xfrm>
          <a:off x="60372" y="2937153"/>
          <a:ext cx="1087834" cy="10878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0AF299-FF9E-5D4D-A7CC-B51D16C0DC89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DA9BDC-4D71-294B-B309-8EF52D8D0E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73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A9BDC-4D71-294B-B309-8EF52D8D0E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9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2E651-C4B2-0882-E3A7-30BB549C6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6D4A8A-C86C-A75F-7C8F-B738DA43C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2CAEE-AB3E-E0FB-08D6-21C305C46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E77C7-A7D3-AA97-9F37-A725904F0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D4B15-44C6-6A40-F9E9-1E43C205E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66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C5887-E56A-9E78-3F3F-6F96668C6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510BC-3BA0-A009-005F-0D004E962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37492-F5BB-E33C-D775-7EE43275D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E643F-73E6-FC8C-84D5-577E74FCB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3C21F-8DE0-6172-8E75-378EBFD8B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317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CC91A2-4CDE-3A89-B31C-78347DB8A1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FDD019-94B8-09CA-967C-83BEAF41C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1D4C8-E948-CA19-BB4A-704999C5C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B9273-3632-DC7C-2816-44219B1FA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5D63B-A0A9-8837-A8B8-13EF7ED37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26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ABEC3-B465-2A64-8349-CC43C85FE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07A21-CC57-2F65-11C0-CCD200606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72C798-4599-EDE0-4A58-7036F397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9D7B2-D933-8604-80DF-F9FED0B5C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E8A3F-2F4E-7590-079C-6EB0C357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53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8D0C-FAC3-B0FA-72A5-9AE5E636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0C1EB-CEAE-E4AD-C8B9-8AC58258E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A3121-7F00-EA00-B6A3-FDDA2235A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DD033-EC6C-71DB-D323-6330363E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F00CC-B974-FC0C-7C5A-81971F38E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23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B98C9-2B69-FA12-98A6-1048E0779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365D4B-A045-2BED-7EE9-816595CD5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57662F-2BB8-B2D1-9FAC-04FC46EA4E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67EA1F-BEF3-730A-2032-1A4F4B9CA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8EE24-3F12-A1BF-C1AE-A9B32133F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89FC9-1939-CA80-3DF3-AB7813E36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49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B2896-5B38-5D87-F21A-6C9C04577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2798C-A9CC-E5A8-8B9A-1AF750806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D3EAE9-11BC-A48C-4B6F-EA5E42540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749609-1E5C-DFE6-B9F2-3D3806A2C4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7E3247-994C-A03C-7D06-B39319594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CE5204-2180-774D-9C00-12501C7C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1A9FBE-2A78-4F0C-2DA8-5B761A31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ACC66D-C0E8-9091-5CAF-51517A5E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39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CDD43-166B-018F-9668-7FA864CC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41960C-AE25-5C87-447F-09D210441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7BB5EF-2530-3690-003A-49476AFB1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3C931B-58AD-187D-E4F6-CB59B19B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AA9AFC-B8E0-E742-65A9-02BC00F5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E27BC8-E7EF-0DD7-3A41-26342DC20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5EE2B-5346-9B61-5D15-E070778A6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01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D9082-5D5E-F37D-3924-2FDAC66A2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22BC9-5F9E-5CE1-7ECD-E567255DE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3362E-F1F3-F34C-8DE7-7B9EE8D85F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C81F2-C456-CA71-2CF0-0DA8CD051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C1540-B221-DC6A-C2D7-0BB6B38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E2CF8E-F535-CE80-041F-85F3E6C77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64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0B843-86A8-91E3-C4D3-97FB49CD7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C826FF-FAAA-B4F5-FCA2-89BBC3E96E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7CC05-3D20-B53F-D1A2-4311D5168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E4215E-E59D-636B-1FB5-B0EA8D3B4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2891AF-B2C3-8F08-6CB4-924B1195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713E3A-C8DF-A7CB-4694-F9A5A461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51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B7DF6-7C5F-A9AD-6807-F4EDB1659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30D3A-05C9-B162-BE6C-180AED106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22959-A035-9AE9-ED04-0181DF07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CF19E-FB31-1B45-90CD-7BE2D8542080}" type="datetimeFigureOut">
              <a:rPr lang="en-US" smtClean="0"/>
              <a:t>8/7/22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2A4D3-2A79-5F4F-AEC4-6BE72AB7F7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CBB22-7208-BA3F-98DF-8FB8F8D43D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DA748-F8D9-7047-8B83-4C0711EC80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45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diagramColors" Target="../diagrams/colors2.xml"/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12" Type="http://schemas.openxmlformats.org/officeDocument/2006/relationships/diagramQuickStyle" Target="../diagrams/quickStyl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diagramLayout" Target="../diagrams/layout2.xml"/><Relationship Id="rId5" Type="http://schemas.openxmlformats.org/officeDocument/2006/relationships/image" Target="../media/image4.svg"/><Relationship Id="rId10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867165-FB95-47B4-EF6E-72D69D146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700" y="2119892"/>
            <a:ext cx="4419057" cy="2285582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b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Amazon </a:t>
            </a:r>
            <a:r>
              <a:rPr lang="en-US" sz="2500" dirty="0">
                <a:solidFill>
                  <a:srgbClr val="080808"/>
                </a:solidFill>
              </a:rPr>
              <a:t>Analytics made Easy</a:t>
            </a:r>
            <a:br>
              <a:rPr lang="en-US" sz="2500" dirty="0">
                <a:solidFill>
                  <a:srgbClr val="080808"/>
                </a:solidFill>
              </a:rPr>
            </a:br>
            <a:r>
              <a:rPr lang="en-US" sz="2400" i="1" dirty="0">
                <a:solidFill>
                  <a:srgbClr val="080808"/>
                </a:solidFill>
              </a:rPr>
              <a:t>-Watch Collection Data</a:t>
            </a:r>
            <a:b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Using GPT3, </a:t>
            </a:r>
            <a:r>
              <a:rPr lang="en-US" sz="2500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Streamlit</a:t>
            </a:r>
            <a:b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b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</a:br>
            <a:r>
              <a:rPr lang="en-US" sz="2500" kern="1200" dirty="0">
                <a:solidFill>
                  <a:srgbClr val="080808"/>
                </a:solidFill>
                <a:latin typeface="+mj-lt"/>
                <a:ea typeface="+mj-ea"/>
                <a:cs typeface="+mj-cs"/>
              </a:rPr>
              <a:t>By: Ram </a:t>
            </a:r>
            <a:r>
              <a:rPr lang="en-US" sz="2500" kern="1200" dirty="0" err="1">
                <a:solidFill>
                  <a:srgbClr val="080808"/>
                </a:solidFill>
                <a:latin typeface="+mj-lt"/>
                <a:ea typeface="+mj-ea"/>
                <a:cs typeface="+mj-cs"/>
              </a:rPr>
              <a:t>Rallabandi</a:t>
            </a:r>
            <a:endParaRPr lang="en-US" sz="2500" kern="1200" dirty="0">
              <a:solidFill>
                <a:srgbClr val="080808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Man looking at his wristwatch">
            <a:extLst>
              <a:ext uri="{FF2B5EF4-FFF2-40B4-BE49-F238E27FC236}">
                <a16:creationId xmlns:a16="http://schemas.microsoft.com/office/drawing/2014/main" id="{BB90007C-F14A-A12A-05EF-398FA51D9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2482" y="0"/>
            <a:ext cx="45702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70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774449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7990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72824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9176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Modeling 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37504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4065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Concept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1086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1322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Programmer male with solid fill">
            <a:extLst>
              <a:ext uri="{FF2B5EF4-FFF2-40B4-BE49-F238E27FC236}">
                <a16:creationId xmlns:a16="http://schemas.microsoft.com/office/drawing/2014/main" id="{DD8ABF99-B163-5DC8-4D09-A01E7E0007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6324" y="1118286"/>
            <a:ext cx="4621427" cy="4621427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652784-00BB-CC8E-70F2-D8D07DE5E7FE}"/>
              </a:ext>
            </a:extLst>
          </p:cNvPr>
          <p:cNvSpPr txBox="1"/>
          <p:nvPr/>
        </p:nvSpPr>
        <p:spPr>
          <a:xfrm>
            <a:off x="4806778" y="457199"/>
            <a:ext cx="22489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DEMO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6758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– Generating Profitable application using  ML and </a:t>
            </a:r>
            <a:r>
              <a:rPr lang="en-US" dirty="0" err="1"/>
              <a:t>OpenAI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23514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6728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C7C6A-7163-0838-0307-E93BE1138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631" y="2728216"/>
            <a:ext cx="3115041" cy="14705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/>
              <a:t>Thank You 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1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64" name="Freeform: Shape 63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D7BD2E-C2F0-BC09-B4B7-0BDFDBE6E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88" y="2054552"/>
            <a:ext cx="3234018" cy="137444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714871D-BED3-9D67-1922-73CCD1FB5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150519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59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6DEEE3-39E9-09AE-238C-539200731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997" y="3012317"/>
            <a:ext cx="2779355" cy="11357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 i="1" kern="1200" dirty="0">
                <a:latin typeface="+mj-lt"/>
                <a:ea typeface="+mj-ea"/>
                <a:cs typeface="+mj-cs"/>
              </a:rPr>
              <a:t>Ram </a:t>
            </a:r>
            <a:r>
              <a:rPr lang="en-US" sz="1800" b="1" i="1" kern="1200" dirty="0" err="1">
                <a:latin typeface="+mj-lt"/>
                <a:ea typeface="+mj-ea"/>
                <a:cs typeface="+mj-cs"/>
              </a:rPr>
              <a:t>Rallabandi</a:t>
            </a:r>
            <a:r>
              <a:rPr lang="en-US" sz="1800" b="1" i="1" kern="1200" dirty="0">
                <a:latin typeface="+mj-lt"/>
                <a:ea typeface="+mj-ea"/>
                <a:cs typeface="+mj-cs"/>
              </a:rPr>
              <a:t> , M.B.A</a:t>
            </a:r>
            <a:br>
              <a:rPr lang="en-US" sz="1800" b="1" i="1" kern="1200" dirty="0">
                <a:latin typeface="+mj-lt"/>
                <a:ea typeface="+mj-ea"/>
                <a:cs typeface="+mj-cs"/>
              </a:rPr>
            </a:br>
            <a:r>
              <a:rPr lang="en-US" sz="1800" b="1" i="1" kern="1200" dirty="0">
                <a:latin typeface="+mj-lt"/>
                <a:ea typeface="+mj-ea"/>
                <a:cs typeface="+mj-cs"/>
              </a:rPr>
              <a:t>Data Scientist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sitting on a rock&#10;&#10;Description automatically generated with medium confidence">
            <a:extLst>
              <a:ext uri="{FF2B5EF4-FFF2-40B4-BE49-F238E27FC236}">
                <a16:creationId xmlns:a16="http://schemas.microsoft.com/office/drawing/2014/main" id="{E3FF8A88-D785-5FCD-469E-2CF6BC234D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7" t="25766" r="44981" b="41981"/>
          <a:stretch/>
        </p:blipFill>
        <p:spPr>
          <a:xfrm>
            <a:off x="2011330" y="934217"/>
            <a:ext cx="2014151" cy="2211860"/>
          </a:xfrm>
          <a:prstGeom prst="rect">
            <a:avLst/>
          </a:prstGeom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</p:pic>
      <p:pic>
        <p:nvPicPr>
          <p:cNvPr id="9" name="Graphic 8" descr="Marker with solid fill">
            <a:extLst>
              <a:ext uri="{FF2B5EF4-FFF2-40B4-BE49-F238E27FC236}">
                <a16:creationId xmlns:a16="http://schemas.microsoft.com/office/drawing/2014/main" id="{24E4EFAF-B335-A446-4868-4ED8C75A4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78355" y="713127"/>
            <a:ext cx="718125" cy="7181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624A62-A4D9-FC95-86C7-99D7468ADEAF}"/>
              </a:ext>
            </a:extLst>
          </p:cNvPr>
          <p:cNvSpPr txBox="1"/>
          <p:nvPr/>
        </p:nvSpPr>
        <p:spPr>
          <a:xfrm>
            <a:off x="6570042" y="868518"/>
            <a:ext cx="333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Toronto, Ontario </a:t>
            </a:r>
          </a:p>
        </p:txBody>
      </p:sp>
      <p:pic>
        <p:nvPicPr>
          <p:cNvPr id="21" name="Graphic 20" descr="Phone Vibration with solid fill">
            <a:extLst>
              <a:ext uri="{FF2B5EF4-FFF2-40B4-BE49-F238E27FC236}">
                <a16:creationId xmlns:a16="http://schemas.microsoft.com/office/drawing/2014/main" id="{9D195FD7-7802-73BB-7E9C-5274EEA583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33570" y="1590824"/>
            <a:ext cx="727950" cy="72795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626F2E9-98FD-4230-C42C-954BEF02DDFE}"/>
              </a:ext>
            </a:extLst>
          </p:cNvPr>
          <p:cNvSpPr txBox="1"/>
          <p:nvPr/>
        </p:nvSpPr>
        <p:spPr>
          <a:xfrm>
            <a:off x="6570042" y="1825950"/>
            <a:ext cx="333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+1-647-637-7889 </a:t>
            </a:r>
          </a:p>
        </p:txBody>
      </p:sp>
      <p:pic>
        <p:nvPicPr>
          <p:cNvPr id="31" name="Graphic 30" descr="Email with solid fill">
            <a:extLst>
              <a:ext uri="{FF2B5EF4-FFF2-40B4-BE49-F238E27FC236}">
                <a16:creationId xmlns:a16="http://schemas.microsoft.com/office/drawing/2014/main" id="{4C2F0F06-C749-926F-783B-5A15CC03871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842092" y="2514426"/>
            <a:ext cx="727950" cy="72795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A2F7F7B4-282C-801B-C4B6-FCD15C87D190}"/>
              </a:ext>
            </a:extLst>
          </p:cNvPr>
          <p:cNvSpPr txBox="1"/>
          <p:nvPr/>
        </p:nvSpPr>
        <p:spPr>
          <a:xfrm>
            <a:off x="6512010" y="2783382"/>
            <a:ext cx="333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ram89toronto@gmail.com </a:t>
            </a:r>
          </a:p>
        </p:txBody>
      </p:sp>
      <p:graphicFrame>
        <p:nvGraphicFramePr>
          <p:cNvPr id="32" name="Diagram 31">
            <a:extLst>
              <a:ext uri="{FF2B5EF4-FFF2-40B4-BE49-F238E27FC236}">
                <a16:creationId xmlns:a16="http://schemas.microsoft.com/office/drawing/2014/main" id="{ADFD3283-D0D1-B69D-686E-827E812313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6815304"/>
              </p:ext>
            </p:extLst>
          </p:nvPr>
        </p:nvGraphicFramePr>
        <p:xfrm>
          <a:off x="1303720" y="3487153"/>
          <a:ext cx="10515600" cy="41561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860816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CEFBD9-CD26-1A68-9654-68D39AD9F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b="1" dirty="0"/>
              <a:t> Problem Statement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4EBAFF8-1543-C1BC-C896-02FA33521A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5728558"/>
              </p:ext>
            </p:extLst>
          </p:nvPr>
        </p:nvGraphicFramePr>
        <p:xfrm>
          <a:off x="643467" y="1782981"/>
          <a:ext cx="10905066" cy="4393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4388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266F1F2-D06E-40E8-0F27-8D83A9EFA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Current: Can't Answer “What is the average price of Fossil ?”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B420A09-33C4-553F-C817-9D85BAE8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214826"/>
            <a:ext cx="7214616" cy="440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729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EBB7A-8B0D-32C8-0FA5-ECC40CDB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Current: Can’t show right results for ”Blue Watch”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AD12164-516E-276E-7337-2F824EF8E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160716"/>
            <a:ext cx="7214616" cy="450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56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AEBB7A-8B0D-32C8-0FA5-ECC40CDB7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Current: Can’t show “Top 10 Watch Brands”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1B97F81-6B8A-7E52-64DC-C2FD7D48BB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320" r="11018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699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6BCB4-AF69-4126-0025-D03952CD9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 in answering the problem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C424340-B81C-AA24-33A5-529CFED748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997143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BD32C8E-C7AC-E7DF-550B-FC6171BE2650}"/>
              </a:ext>
            </a:extLst>
          </p:cNvPr>
          <p:cNvSpPr txBox="1"/>
          <p:nvPr/>
        </p:nvSpPr>
        <p:spPr>
          <a:xfrm>
            <a:off x="469557" y="6301946"/>
            <a:ext cx="10713308" cy="370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Notes: https://</a:t>
            </a:r>
            <a:r>
              <a:rPr lang="en-US" dirty="0" err="1"/>
              <a:t>magnimindacademy.com</a:t>
            </a:r>
            <a:r>
              <a:rPr lang="en-US" dirty="0"/>
              <a:t>/blog/how-do-</a:t>
            </a:r>
            <a:r>
              <a:rPr lang="en-US" dirty="0" err="1"/>
              <a:t>i</a:t>
            </a:r>
            <a:r>
              <a:rPr lang="en-US" dirty="0"/>
              <a:t>-use-machine-learning-to-gain-profit/</a:t>
            </a:r>
          </a:p>
        </p:txBody>
      </p:sp>
    </p:spTree>
    <p:extLst>
      <p:ext uri="{BB962C8B-B14F-4D97-AF65-F5344CB8AC3E}">
        <p14:creationId xmlns:p14="http://schemas.microsoft.com/office/powerpoint/2010/main" val="4290273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CB21-2B9F-C245-B065-3AACE4982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919B6B2-9C35-E719-3B72-ADAC408DFF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379594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416752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335</Words>
  <Application>Microsoft Macintosh PowerPoint</Application>
  <PresentationFormat>Widescreen</PresentationFormat>
  <Paragraphs>60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 Amazon Analytics made Easy -Watch Collection Data Using GPT3, Streamlit  By: Ram Rallabandi</vt:lpstr>
      <vt:lpstr>Agenda</vt:lpstr>
      <vt:lpstr>Ram Rallabandi , M.B.A Data Scientist </vt:lpstr>
      <vt:lpstr> Problem Statement </vt:lpstr>
      <vt:lpstr>Current: Can't Answer “What is the average price of Fossil ?”</vt:lpstr>
      <vt:lpstr>Current: Can’t show right results for ”Blue Watch”</vt:lpstr>
      <vt:lpstr>Current: Can’t show “Top 10 Watch Brands”</vt:lpstr>
      <vt:lpstr>Key Points in answering the problem</vt:lpstr>
      <vt:lpstr>Data Collection</vt:lpstr>
      <vt:lpstr>Data Cleaning</vt:lpstr>
      <vt:lpstr>Data Visualization </vt:lpstr>
      <vt:lpstr>Data Modeling  </vt:lpstr>
      <vt:lpstr>Future Concept</vt:lpstr>
      <vt:lpstr>PowerPoint Presentation</vt:lpstr>
      <vt:lpstr>Conclusion – Generating Profitable application using  ML and OpenAI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 – Capstone Project: Amazon Analytics made Easy -Collection of Watches   By: Ram Rallabandi</dc:title>
  <dc:creator>Ramakoteswara Raju Rallabandi</dc:creator>
  <cp:lastModifiedBy>Ramakoteswara Raju Rallabandi</cp:lastModifiedBy>
  <cp:revision>2</cp:revision>
  <dcterms:created xsi:type="dcterms:W3CDTF">2022-06-16T21:57:29Z</dcterms:created>
  <dcterms:modified xsi:type="dcterms:W3CDTF">2022-08-08T02:07:52Z</dcterms:modified>
</cp:coreProperties>
</file>

<file path=docProps/thumbnail.jpeg>
</file>